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11.svg" ContentType="image/sv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 id="2147483694" r:id="rId3"/>
  </p:sldMasterIdLst>
  <p:notesMasterIdLst>
    <p:notesMasterId r:id="rId54"/>
  </p:notesMasterIdLst>
  <p:sldIdLst>
    <p:sldId id="436" r:id="rId4"/>
    <p:sldId id="448" r:id="rId5"/>
    <p:sldId id="451" r:id="rId6"/>
    <p:sldId id="507" r:id="rId7"/>
    <p:sldId id="466" r:id="rId8"/>
    <p:sldId id="481" r:id="rId9"/>
    <p:sldId id="484" r:id="rId10"/>
    <p:sldId id="487" r:id="rId11"/>
    <p:sldId id="490" r:id="rId12"/>
    <p:sldId id="493" r:id="rId13"/>
    <p:sldId id="496" r:id="rId14"/>
    <p:sldId id="499" r:id="rId15"/>
    <p:sldId id="259" r:id="rId16"/>
    <p:sldId id="262" r:id="rId17"/>
    <p:sldId id="271" r:id="rId18"/>
    <p:sldId id="503" r:id="rId19"/>
    <p:sldId id="505" r:id="rId20"/>
    <p:sldId id="506" r:id="rId21"/>
    <p:sldId id="283" r:id="rId22"/>
    <p:sldId id="289" r:id="rId23"/>
    <p:sldId id="298" r:id="rId24"/>
    <p:sldId id="504" r:id="rId25"/>
    <p:sldId id="301" r:id="rId26"/>
    <p:sldId id="304" r:id="rId27"/>
    <p:sldId id="307" r:id="rId28"/>
    <p:sldId id="310" r:id="rId29"/>
    <p:sldId id="313" r:id="rId30"/>
    <p:sldId id="319" r:id="rId31"/>
    <p:sldId id="322" r:id="rId32"/>
    <p:sldId id="325" r:id="rId33"/>
    <p:sldId id="331" r:id="rId34"/>
    <p:sldId id="334" r:id="rId35"/>
    <p:sldId id="340" r:id="rId36"/>
    <p:sldId id="343" r:id="rId37"/>
    <p:sldId id="346" r:id="rId38"/>
    <p:sldId id="388" r:id="rId39"/>
    <p:sldId id="391" r:id="rId40"/>
    <p:sldId id="394" r:id="rId41"/>
    <p:sldId id="397" r:id="rId42"/>
    <p:sldId id="400" r:id="rId43"/>
    <p:sldId id="403" r:id="rId44"/>
    <p:sldId id="409" r:id="rId45"/>
    <p:sldId id="412" r:id="rId46"/>
    <p:sldId id="415" r:id="rId47"/>
    <p:sldId id="418" r:id="rId48"/>
    <p:sldId id="421" r:id="rId49"/>
    <p:sldId id="424" r:id="rId50"/>
    <p:sldId id="427" r:id="rId51"/>
    <p:sldId id="430" r:id="rId52"/>
    <p:sldId id="433" r:id="rId53"/>
  </p:sldIdLst>
  <p:sldSz cx="12192000" cy="6858000"/>
  <p:notesSz cx="6858000" cy="91440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9E7B71-7306-4050-8E3A-8B891DC71D99}" v="23" dt="2024-05-21T16:48:52.7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p:restoredTop sz="0"/>
  </p:normalViewPr>
  <p:slideViewPr>
    <p:cSldViewPr>
      <p:cViewPr varScale="1">
        <p:scale>
          <a:sx n="114" d="100"/>
          <a:sy n="114" d="100"/>
        </p:scale>
        <p:origin x="414" y="10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gs" Target="tags/tag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7.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7.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AF33D1-B696-4133-BB77-365025E2B3E8}"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EE6DE3C9-492D-4345-8EA5-7C648243D103}" type="parTrans" cxnId="{CDFA8A16-9883-45FB-80AB-27D456864E9D}">
      <dgm:prSet/>
      <dgm:spPr/>
      <dgm:t>
        <a:bodyPr/>
        <a:lstStyle/>
        <a:p>
          <a:endParaRPr lang="en-US"/>
        </a:p>
      </dgm:t>
    </dgm:pt>
    <dgm:pt modelId="{AAA593B4-6D2E-44DE-ABC3-4ED53D1C0CB5}">
      <dgm:prSet custT="1"/>
      <dgm:spPr>
        <a:solidFill>
          <a:srgbClr val="FFA200"/>
        </a:solidFill>
        <a:ln>
          <a:noFill/>
        </a:ln>
      </dgm:spPr>
      <dgm:t>
        <a:bodyPr/>
        <a:lstStyle/>
        <a:p>
          <a:pPr>
            <a:lnSpc>
              <a:spcPct val="100000"/>
            </a:lnSpc>
            <a:defRPr cap="all"/>
          </a:pPr>
          <a:r>
            <a:rPr lang="pt-BR" sz="2000">
              <a:latin typeface="Bell MT" panose="02020503060305020303" pitchFamily="18" charset="0"/>
            </a:rPr>
            <a:t>Conselho Municipal de Previdência</a:t>
          </a:r>
          <a:endParaRPr lang="en-US" sz="2000">
            <a:latin typeface="Bell MT" panose="02020503060305020303" pitchFamily="18" charset="0"/>
          </a:endParaRPr>
        </a:p>
      </dgm:t>
    </dgm:pt>
    <dgm:pt modelId="{B11ED5DA-8F0D-43BA-95EB-88058C542027}" type="sibTrans" cxnId="{CDFA8A16-9883-45FB-80AB-27D456864E9D}">
      <dgm:prSet/>
      <dgm:spPr/>
      <dgm:t>
        <a:bodyPr/>
        <a:lstStyle/>
        <a:p>
          <a:endParaRPr lang="en-US"/>
        </a:p>
      </dgm:t>
    </dgm:pt>
    <dgm:pt modelId="{BA28522E-B2E4-41B2-9B7D-EB14C203FCA7}" type="parTrans" cxnId="{FF88B54D-593F-4A15-83E6-B11BCD455AE1}">
      <dgm:prSet/>
      <dgm:spPr/>
      <dgm:t>
        <a:bodyPr/>
        <a:lstStyle/>
        <a:p>
          <a:endParaRPr lang="en-US"/>
        </a:p>
      </dgm:t>
    </dgm:pt>
    <dgm:pt modelId="{EDA8BFBB-2A83-483E-904F-09B05DCDB47A}">
      <dgm:prSet custT="1"/>
      <dgm:spPr>
        <a:solidFill>
          <a:srgbClr val="007C70"/>
        </a:solidFill>
        <a:ln>
          <a:noFill/>
        </a:ln>
      </dgm:spPr>
      <dgm:t>
        <a:bodyPr/>
        <a:lstStyle/>
        <a:p>
          <a:pPr>
            <a:lnSpc>
              <a:spcPct val="100000"/>
            </a:lnSpc>
            <a:defRPr cap="all"/>
          </a:pPr>
          <a:r>
            <a:rPr lang="pt-BR" sz="2000">
              <a:latin typeface="Bell MT" panose="02020503060305020303" pitchFamily="18" charset="0"/>
            </a:rPr>
            <a:t>Conselho Fiscal de Previdência</a:t>
          </a:r>
          <a:endParaRPr lang="en-US" sz="2000">
            <a:latin typeface="Bell MT" panose="02020503060305020303" pitchFamily="18" charset="0"/>
          </a:endParaRPr>
        </a:p>
      </dgm:t>
    </dgm:pt>
    <dgm:pt modelId="{E7208224-7750-48CD-8406-6883292D4FEA}" type="sibTrans" cxnId="{FF88B54D-593F-4A15-83E6-B11BCD455AE1}">
      <dgm:prSet/>
      <dgm:spPr/>
      <dgm:t>
        <a:bodyPr/>
        <a:lstStyle/>
        <a:p>
          <a:endParaRPr lang="en-US"/>
        </a:p>
      </dgm:t>
    </dgm:pt>
    <dgm:pt modelId="{3457FC9F-8648-45BA-8790-55B8BAC1FF8C}" type="parTrans" cxnId="{4942764E-8802-4DCD-BFDB-24A1BA43650E}">
      <dgm:prSet/>
      <dgm:spPr/>
      <dgm:t>
        <a:bodyPr/>
        <a:lstStyle/>
        <a:p>
          <a:endParaRPr lang="en-US"/>
        </a:p>
      </dgm:t>
    </dgm:pt>
    <dgm:pt modelId="{98E31681-A76F-41BB-A834-DAF2560A6F90}">
      <dgm:prSet custT="1"/>
      <dgm:spPr>
        <a:solidFill>
          <a:srgbClr val="FFA200"/>
        </a:solidFill>
        <a:ln>
          <a:noFill/>
        </a:ln>
      </dgm:spPr>
      <dgm:t>
        <a:bodyPr/>
        <a:lstStyle/>
        <a:p>
          <a:pPr>
            <a:lnSpc>
              <a:spcPct val="100000"/>
            </a:lnSpc>
            <a:defRPr cap="all"/>
          </a:pPr>
          <a:r>
            <a:rPr lang="pt-BR" sz="2000">
              <a:latin typeface="Bell MT" panose="02020503060305020303" pitchFamily="18" charset="0"/>
            </a:rPr>
            <a:t>Comitê de Investimentos</a:t>
          </a:r>
          <a:endParaRPr lang="en-US" sz="2000">
            <a:latin typeface="Bell MT" panose="02020503060305020303" pitchFamily="18" charset="0"/>
          </a:endParaRPr>
        </a:p>
      </dgm:t>
    </dgm:pt>
    <dgm:pt modelId="{6520F755-7CF5-49F7-979F-CC89BBF68E59}" type="sibTrans" cxnId="{4942764E-8802-4DCD-BFDB-24A1BA43650E}">
      <dgm:prSet/>
      <dgm:spPr/>
      <dgm:t>
        <a:bodyPr/>
        <a:lstStyle/>
        <a:p>
          <a:endParaRPr lang="en-US"/>
        </a:p>
      </dgm:t>
    </dgm:pt>
    <dgm:pt modelId="{0C8429EA-DAF3-4FBD-9CF7-C64801749B11}" type="pres">
      <dgm:prSet presAssocID="{BAAF33D1-B696-4133-BB77-365025E2B3E8}" presName="root" presStyleCnt="0">
        <dgm:presLayoutVars>
          <dgm:dir/>
          <dgm:resizeHandles val="exact"/>
        </dgm:presLayoutVars>
      </dgm:prSet>
      <dgm:spPr/>
    </dgm:pt>
    <dgm:pt modelId="{89DA8285-30B7-4B76-9BCA-9B3592237371}" type="pres">
      <dgm:prSet presAssocID="{AAA593B4-6D2E-44DE-ABC3-4ED53D1C0CB5}" presName="compNode" presStyleCnt="0"/>
      <dgm:spPr/>
    </dgm:pt>
    <dgm:pt modelId="{6898B3BE-9C79-47E3-BC41-19E91C7663D1}" type="pres">
      <dgm:prSet presAssocID="{AAA593B4-6D2E-44DE-ABC3-4ED53D1C0CB5}" presName="iconBgRect" presStyleLbl="bgShp" presStyleIdx="0" presStyleCnt="3"/>
      <dgm:spPr>
        <a:solidFill>
          <a:schemeClr val="accent1">
            <a:tint val="40000"/>
            <a:hueOff val="0"/>
            <a:satOff val="0"/>
            <a:lumOff val="0"/>
            <a:alphaOff val="0"/>
          </a:schemeClr>
        </a:solidFill>
        <a:ln>
          <a:noFill/>
        </a:ln>
      </dgm:spPr>
    </dgm:pt>
    <dgm:pt modelId="{3A278C29-B15F-477E-B2BE-FBE44AF6EBEA}" type="pres">
      <dgm:prSet presAssocID="{AAA593B4-6D2E-44DE-ABC3-4ED53D1C0CB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dgm:spPr>
      <dgm:extLst>
        <a:ext uri="{E40237B7-FDA0-4F09-8148-C483321AD2D9}">
          <dgm14:cNvPr xmlns:dgm14="http://schemas.microsoft.com/office/drawing/2010/diagram" id="0" name="" descr="Marca de seleção"/>
        </a:ext>
      </dgm:extLst>
    </dgm:pt>
    <dgm:pt modelId="{28A19FA3-6209-4A7B-88E3-C40EADD84411}" type="pres">
      <dgm:prSet presAssocID="{AAA593B4-6D2E-44DE-ABC3-4ED53D1C0CB5}" presName="spaceRect" presStyleCnt="0"/>
      <dgm:spPr/>
    </dgm:pt>
    <dgm:pt modelId="{478B00B8-349D-48C2-A396-DA89AE7007B7}" type="pres">
      <dgm:prSet presAssocID="{AAA593B4-6D2E-44DE-ABC3-4ED53D1C0CB5}" presName="textRect" presStyleLbl="revTx" presStyleIdx="0" presStyleCnt="3">
        <dgm:presLayoutVars>
          <dgm:chMax val="1"/>
          <dgm:chPref val="1"/>
        </dgm:presLayoutVars>
      </dgm:prSet>
      <dgm:spPr/>
    </dgm:pt>
    <dgm:pt modelId="{0AA4164A-F6DA-4DB8-A2C3-897428F74B9B}" type="pres">
      <dgm:prSet presAssocID="{B11ED5DA-8F0D-43BA-95EB-88058C542027}" presName="sibTrans" presStyleCnt="0"/>
      <dgm:spPr/>
    </dgm:pt>
    <dgm:pt modelId="{37A29BE8-4EC1-4385-B962-53938620B183}" type="pres">
      <dgm:prSet presAssocID="{EDA8BFBB-2A83-483E-904F-09B05DCDB47A}" presName="compNode" presStyleCnt="0"/>
      <dgm:spPr/>
    </dgm:pt>
    <dgm:pt modelId="{F7E9B85F-1E43-48AE-824C-50C71386EB86}" type="pres">
      <dgm:prSet presAssocID="{EDA8BFBB-2A83-483E-904F-09B05DCDB47A}" presName="iconBgRect" presStyleLbl="bgShp" presStyleIdx="1" presStyleCnt="3"/>
      <dgm:spPr>
        <a:solidFill>
          <a:schemeClr val="accent1">
            <a:tint val="40000"/>
            <a:hueOff val="0"/>
            <a:satOff val="0"/>
            <a:lumOff val="0"/>
            <a:alphaOff val="0"/>
          </a:schemeClr>
        </a:solidFill>
        <a:ln>
          <a:noFill/>
        </a:ln>
      </dgm:spPr>
    </dgm:pt>
    <dgm:pt modelId="{8F5DA88F-53B0-46EF-B5B6-C2178EE92224}" type="pres">
      <dgm:prSet presAssocID="{EDA8BFBB-2A83-483E-904F-09B05DCDB47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dgm:spPr>
      <dgm:extLst>
        <a:ext uri="{E40237B7-FDA0-4F09-8148-C483321AD2D9}">
          <dgm14:cNvPr xmlns:dgm14="http://schemas.microsoft.com/office/drawing/2010/diagram" id="0" name="" descr="Reunião"/>
        </a:ext>
      </dgm:extLst>
    </dgm:pt>
    <dgm:pt modelId="{FB3956C8-F215-4C23-8AA2-5A516BFD3575}" type="pres">
      <dgm:prSet presAssocID="{EDA8BFBB-2A83-483E-904F-09B05DCDB47A}" presName="spaceRect" presStyleCnt="0"/>
      <dgm:spPr/>
    </dgm:pt>
    <dgm:pt modelId="{249856D7-454B-41E6-A899-9F910A31508C}" type="pres">
      <dgm:prSet presAssocID="{EDA8BFBB-2A83-483E-904F-09B05DCDB47A}" presName="textRect" presStyleLbl="revTx" presStyleIdx="1" presStyleCnt="3">
        <dgm:presLayoutVars>
          <dgm:chMax val="1"/>
          <dgm:chPref val="1"/>
        </dgm:presLayoutVars>
      </dgm:prSet>
      <dgm:spPr/>
    </dgm:pt>
    <dgm:pt modelId="{7384D5F6-8AAD-43D7-BCCE-350E627E691C}" type="pres">
      <dgm:prSet presAssocID="{E7208224-7750-48CD-8406-6883292D4FEA}" presName="sibTrans" presStyleCnt="0"/>
      <dgm:spPr/>
    </dgm:pt>
    <dgm:pt modelId="{55544FC2-651F-43D6-9AF9-F653E107DA97}" type="pres">
      <dgm:prSet presAssocID="{98E31681-A76F-41BB-A834-DAF2560A6F90}" presName="compNode" presStyleCnt="0"/>
      <dgm:spPr/>
    </dgm:pt>
    <dgm:pt modelId="{10A7E99A-0BC1-4C61-B19B-0D2052A103D9}" type="pres">
      <dgm:prSet presAssocID="{98E31681-A76F-41BB-A834-DAF2560A6F90}" presName="iconBgRect" presStyleLbl="bgShp" presStyleIdx="2" presStyleCnt="3"/>
      <dgm:spPr>
        <a:solidFill>
          <a:schemeClr val="accent1">
            <a:tint val="40000"/>
            <a:hueOff val="0"/>
            <a:satOff val="0"/>
            <a:lumOff val="0"/>
            <a:alphaOff val="0"/>
          </a:schemeClr>
        </a:solidFill>
        <a:ln>
          <a:noFill/>
        </a:ln>
      </dgm:spPr>
    </dgm:pt>
    <dgm:pt modelId="{134142A4-2D3D-4F7D-B141-DA7761822944}" type="pres">
      <dgm:prSet presAssocID="{98E31681-A76F-41BB-A834-DAF2560A6F9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dgm:spPr>
      <dgm:extLst>
        <a:ext uri="{E40237B7-FDA0-4F09-8148-C483321AD2D9}">
          <dgm14:cNvPr xmlns:dgm14="http://schemas.microsoft.com/office/drawing/2010/diagram" id="0" name="" descr="Dinheiro"/>
        </a:ext>
      </dgm:extLst>
    </dgm:pt>
    <dgm:pt modelId="{72EF54FE-FE79-4379-ACF8-536CF9A02216}" type="pres">
      <dgm:prSet presAssocID="{98E31681-A76F-41BB-A834-DAF2560A6F90}" presName="spaceRect" presStyleCnt="0"/>
      <dgm:spPr/>
    </dgm:pt>
    <dgm:pt modelId="{9B109137-1632-40A6-899D-D1D5CE91E044}" type="pres">
      <dgm:prSet presAssocID="{98E31681-A76F-41BB-A834-DAF2560A6F90}" presName="textRect" presStyleLbl="revTx" presStyleIdx="2" presStyleCnt="3">
        <dgm:presLayoutVars>
          <dgm:chMax val="1"/>
          <dgm:chPref val="1"/>
        </dgm:presLayoutVars>
      </dgm:prSet>
      <dgm:spPr/>
    </dgm:pt>
  </dgm:ptLst>
  <dgm:cxnLst>
    <dgm:cxn modelId="{3CA6A90C-66CC-4B80-975C-5757EA7AE7C5}" type="presOf" srcId="{EDA8BFBB-2A83-483E-904F-09B05DCDB47A}" destId="{249856D7-454B-41E6-A899-9F910A31508C}" srcOrd="0" destOrd="0" presId="urn:microsoft.com/office/officeart/2018/5/layout/IconCircleLabelList"/>
    <dgm:cxn modelId="{CDFA8A16-9883-45FB-80AB-27D456864E9D}" srcId="{BAAF33D1-B696-4133-BB77-365025E2B3E8}" destId="{AAA593B4-6D2E-44DE-ABC3-4ED53D1C0CB5}" srcOrd="0" destOrd="0" parTransId="{EE6DE3C9-492D-4345-8EA5-7C648243D103}" sibTransId="{B11ED5DA-8F0D-43BA-95EB-88058C542027}"/>
    <dgm:cxn modelId="{5CF4B635-545D-435C-A703-9D0D69B99C76}" type="presOf" srcId="{98E31681-A76F-41BB-A834-DAF2560A6F90}" destId="{9B109137-1632-40A6-899D-D1D5CE91E044}" srcOrd="0" destOrd="0" presId="urn:microsoft.com/office/officeart/2018/5/layout/IconCircleLabelList"/>
    <dgm:cxn modelId="{C81CFB68-D7B9-446D-818A-78E5A1470646}" type="presOf" srcId="{BAAF33D1-B696-4133-BB77-365025E2B3E8}" destId="{0C8429EA-DAF3-4FBD-9CF7-C64801749B11}" srcOrd="0" destOrd="0" presId="urn:microsoft.com/office/officeart/2018/5/layout/IconCircleLabelList"/>
    <dgm:cxn modelId="{FF88B54D-593F-4A15-83E6-B11BCD455AE1}" srcId="{BAAF33D1-B696-4133-BB77-365025E2B3E8}" destId="{EDA8BFBB-2A83-483E-904F-09B05DCDB47A}" srcOrd="1" destOrd="0" parTransId="{BA28522E-B2E4-41B2-9B7D-EB14C203FCA7}" sibTransId="{E7208224-7750-48CD-8406-6883292D4FEA}"/>
    <dgm:cxn modelId="{4942764E-8802-4DCD-BFDB-24A1BA43650E}" srcId="{BAAF33D1-B696-4133-BB77-365025E2B3E8}" destId="{98E31681-A76F-41BB-A834-DAF2560A6F90}" srcOrd="2" destOrd="0" parTransId="{3457FC9F-8648-45BA-8790-55B8BAC1FF8C}" sibTransId="{6520F755-7CF5-49F7-979F-CC89BBF68E59}"/>
    <dgm:cxn modelId="{A92069EE-40F7-4F05-81C4-74E52EB44596}" type="presOf" srcId="{AAA593B4-6D2E-44DE-ABC3-4ED53D1C0CB5}" destId="{478B00B8-349D-48C2-A396-DA89AE7007B7}" srcOrd="0" destOrd="0" presId="urn:microsoft.com/office/officeart/2018/5/layout/IconCircleLabelList"/>
    <dgm:cxn modelId="{76ED1754-9894-4485-99F0-7AC4E7FAA279}" type="presParOf" srcId="{0C8429EA-DAF3-4FBD-9CF7-C64801749B11}" destId="{89DA8285-30B7-4B76-9BCA-9B3592237371}" srcOrd="0" destOrd="0" presId="urn:microsoft.com/office/officeart/2018/5/layout/IconCircleLabelList"/>
    <dgm:cxn modelId="{59487597-D606-4C9F-A530-D330D216EDA1}" type="presParOf" srcId="{89DA8285-30B7-4B76-9BCA-9B3592237371}" destId="{6898B3BE-9C79-47E3-BC41-19E91C7663D1}" srcOrd="0" destOrd="0" presId="urn:microsoft.com/office/officeart/2018/5/layout/IconCircleLabelList"/>
    <dgm:cxn modelId="{CFDA7142-82AF-4EC7-8F57-24B8D43D081E}" type="presParOf" srcId="{89DA8285-30B7-4B76-9BCA-9B3592237371}" destId="{3A278C29-B15F-477E-B2BE-FBE44AF6EBEA}" srcOrd="1" destOrd="0" presId="urn:microsoft.com/office/officeart/2018/5/layout/IconCircleLabelList"/>
    <dgm:cxn modelId="{0DB7366E-16F5-477E-951A-017DA5CA604A}" type="presParOf" srcId="{89DA8285-30B7-4B76-9BCA-9B3592237371}" destId="{28A19FA3-6209-4A7B-88E3-C40EADD84411}" srcOrd="2" destOrd="0" presId="urn:microsoft.com/office/officeart/2018/5/layout/IconCircleLabelList"/>
    <dgm:cxn modelId="{05B2E22B-6DA7-47C6-B430-B92C1F8774ED}" type="presParOf" srcId="{89DA8285-30B7-4B76-9BCA-9B3592237371}" destId="{478B00B8-349D-48C2-A396-DA89AE7007B7}" srcOrd="3" destOrd="0" presId="urn:microsoft.com/office/officeart/2018/5/layout/IconCircleLabelList"/>
    <dgm:cxn modelId="{DBEBCBDA-94CC-4D8B-A06A-671628AE698C}" type="presParOf" srcId="{0C8429EA-DAF3-4FBD-9CF7-C64801749B11}" destId="{0AA4164A-F6DA-4DB8-A2C3-897428F74B9B}" srcOrd="1" destOrd="0" presId="urn:microsoft.com/office/officeart/2018/5/layout/IconCircleLabelList"/>
    <dgm:cxn modelId="{2F6E72D4-5179-4BA3-9A1F-157BEB1E4B6F}" type="presParOf" srcId="{0C8429EA-DAF3-4FBD-9CF7-C64801749B11}" destId="{37A29BE8-4EC1-4385-B962-53938620B183}" srcOrd="2" destOrd="0" presId="urn:microsoft.com/office/officeart/2018/5/layout/IconCircleLabelList"/>
    <dgm:cxn modelId="{375B0642-4F40-4345-A34F-54878F8DE1CD}" type="presParOf" srcId="{37A29BE8-4EC1-4385-B962-53938620B183}" destId="{F7E9B85F-1E43-48AE-824C-50C71386EB86}" srcOrd="0" destOrd="0" presId="urn:microsoft.com/office/officeart/2018/5/layout/IconCircleLabelList"/>
    <dgm:cxn modelId="{DAD58416-106B-466C-A341-429168C66134}" type="presParOf" srcId="{37A29BE8-4EC1-4385-B962-53938620B183}" destId="{8F5DA88F-53B0-46EF-B5B6-C2178EE92224}" srcOrd="1" destOrd="0" presId="urn:microsoft.com/office/officeart/2018/5/layout/IconCircleLabelList"/>
    <dgm:cxn modelId="{0C952B55-C3D1-43C7-9790-48180E36146D}" type="presParOf" srcId="{37A29BE8-4EC1-4385-B962-53938620B183}" destId="{FB3956C8-F215-4C23-8AA2-5A516BFD3575}" srcOrd="2" destOrd="0" presId="urn:microsoft.com/office/officeart/2018/5/layout/IconCircleLabelList"/>
    <dgm:cxn modelId="{5ADDA349-D6E6-4EC4-97E4-C0A748918F30}" type="presParOf" srcId="{37A29BE8-4EC1-4385-B962-53938620B183}" destId="{249856D7-454B-41E6-A899-9F910A31508C}" srcOrd="3" destOrd="0" presId="urn:microsoft.com/office/officeart/2018/5/layout/IconCircleLabelList"/>
    <dgm:cxn modelId="{60ED7EA6-3727-4AD0-8E5D-F8FECC6FB442}" type="presParOf" srcId="{0C8429EA-DAF3-4FBD-9CF7-C64801749B11}" destId="{7384D5F6-8AAD-43D7-BCCE-350E627E691C}" srcOrd="3" destOrd="0" presId="urn:microsoft.com/office/officeart/2018/5/layout/IconCircleLabelList"/>
    <dgm:cxn modelId="{05F15462-67B9-4A7C-9AF9-F8EDFF5D897F}" type="presParOf" srcId="{0C8429EA-DAF3-4FBD-9CF7-C64801749B11}" destId="{55544FC2-651F-43D6-9AF9-F653E107DA97}" srcOrd="4" destOrd="0" presId="urn:microsoft.com/office/officeart/2018/5/layout/IconCircleLabelList"/>
    <dgm:cxn modelId="{934C19D6-C0FC-4AE2-ACDD-E107CFE1700C}" type="presParOf" srcId="{55544FC2-651F-43D6-9AF9-F653E107DA97}" destId="{10A7E99A-0BC1-4C61-B19B-0D2052A103D9}" srcOrd="0" destOrd="0" presId="urn:microsoft.com/office/officeart/2018/5/layout/IconCircleLabelList"/>
    <dgm:cxn modelId="{C7676F57-A836-4CD7-8D71-5D938AE6E494}" type="presParOf" srcId="{55544FC2-651F-43D6-9AF9-F653E107DA97}" destId="{134142A4-2D3D-4F7D-B141-DA7761822944}" srcOrd="1" destOrd="0" presId="urn:microsoft.com/office/officeart/2018/5/layout/IconCircleLabelList"/>
    <dgm:cxn modelId="{9C326843-3C68-4B65-9AF3-C25986F31F23}" type="presParOf" srcId="{55544FC2-651F-43D6-9AF9-F653E107DA97}" destId="{72EF54FE-FE79-4379-ACF8-536CF9A02216}" srcOrd="2" destOrd="0" presId="urn:microsoft.com/office/officeart/2018/5/layout/IconCircleLabelList"/>
    <dgm:cxn modelId="{BBC04FB3-0E4E-4B84-A124-3F8AFFAD9C0F}" type="presParOf" srcId="{55544FC2-651F-43D6-9AF9-F653E107DA97}" destId="{9B109137-1632-40A6-899D-D1D5CE91E04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A0F7554C-0F57-4AEF-96EB-6F75360DAAB0}" type="doc">
      <dgm:prSet loTypeId="urn:microsoft.com/office/officeart/2018/2/layout/IconLabelList" loCatId="icon" qsTypeId="urn:microsoft.com/office/officeart/2005/8/quickstyle/simple1" qsCatId="simple" csTypeId="urn:microsoft.com/office/officeart/2005/8/colors/colorful5" csCatId="colorful" phldr="1"/>
      <dgm:spPr/>
      <dgm:t>
        <a:bodyPr/>
        <a:lstStyle/>
        <a:p>
          <a:endParaRPr lang="en-US"/>
        </a:p>
      </dgm:t>
    </dgm:pt>
    <dgm:pt modelId="{664EA912-5F36-47C9-A850-D4A1B14A6D8A}">
      <dgm:prSet custT="1"/>
      <dgm:spPr/>
      <dgm:t>
        <a:bodyPr/>
        <a:lstStyle/>
        <a:p>
          <a:pPr>
            <a:lnSpc>
              <a:spcPct val="100000"/>
            </a:lnSpc>
          </a:pPr>
          <a:r>
            <a:rPr lang="pt-BR" sz="2000" dirty="0">
              <a:latin typeface="Calibri" panose="020F0502020204030204" pitchFamily="34" charset="0"/>
              <a:cs typeface="Calibri" panose="020F0502020204030204" pitchFamily="34" charset="0"/>
            </a:rPr>
            <a:t>Servidores concursados - Ativos (4.320)</a:t>
          </a:r>
          <a:endParaRPr lang="en-US" sz="2000" dirty="0">
            <a:latin typeface="Calibri" panose="020F0502020204030204" pitchFamily="34" charset="0"/>
            <a:cs typeface="Calibri" panose="020F0502020204030204" pitchFamily="34" charset="0"/>
          </a:endParaRPr>
        </a:p>
      </dgm:t>
    </dgm:pt>
    <dgm:pt modelId="{1C698F10-F2CA-4A57-BF21-8970683F9411}" type="parTrans" cxnId="{18CB084F-2E0D-4351-BCBE-1ED4C17BC197}">
      <dgm:prSet/>
      <dgm:spPr/>
      <dgm:t>
        <a:bodyPr/>
        <a:lstStyle/>
        <a:p>
          <a:endParaRPr lang="en-US"/>
        </a:p>
      </dgm:t>
    </dgm:pt>
    <dgm:pt modelId="{E56FCD51-8AF1-46C0-A7E6-8BAF08321521}" type="sibTrans" cxnId="{18CB084F-2E0D-4351-BCBE-1ED4C17BC197}">
      <dgm:prSet/>
      <dgm:spPr/>
      <dgm:t>
        <a:bodyPr/>
        <a:lstStyle/>
        <a:p>
          <a:endParaRPr lang="en-US"/>
        </a:p>
      </dgm:t>
    </dgm:pt>
    <dgm:pt modelId="{61AB1E27-8BE1-412E-9F55-EA95560D5C36}">
      <dgm:prSet custT="1"/>
      <dgm:spPr/>
      <dgm:t>
        <a:bodyPr/>
        <a:lstStyle/>
        <a:p>
          <a:pPr>
            <a:lnSpc>
              <a:spcPct val="100000"/>
            </a:lnSpc>
          </a:pPr>
          <a:r>
            <a:rPr lang="pt-BR" sz="2000" dirty="0">
              <a:latin typeface="Calibri" panose="020F0502020204030204" pitchFamily="34" charset="0"/>
              <a:cs typeface="Calibri" panose="020F0502020204030204" pitchFamily="34" charset="0"/>
            </a:rPr>
            <a:t>Servidores concursados - Aposentados (439)</a:t>
          </a:r>
          <a:endParaRPr lang="en-US" sz="2000" dirty="0">
            <a:latin typeface="Calibri" panose="020F0502020204030204" pitchFamily="34" charset="0"/>
            <a:cs typeface="Calibri" panose="020F0502020204030204" pitchFamily="34" charset="0"/>
          </a:endParaRPr>
        </a:p>
      </dgm:t>
    </dgm:pt>
    <dgm:pt modelId="{0B747B75-7DD2-40D4-A4CF-6E70F35D58A6}" type="parTrans" cxnId="{DCD3EC49-8688-4819-B01D-6E5221FF60B5}">
      <dgm:prSet/>
      <dgm:spPr/>
      <dgm:t>
        <a:bodyPr/>
        <a:lstStyle/>
        <a:p>
          <a:endParaRPr lang="en-US"/>
        </a:p>
      </dgm:t>
    </dgm:pt>
    <dgm:pt modelId="{19786E1A-505A-480C-89F3-870D9C0C062B}" type="sibTrans" cxnId="{DCD3EC49-8688-4819-B01D-6E5221FF60B5}">
      <dgm:prSet/>
      <dgm:spPr/>
      <dgm:t>
        <a:bodyPr/>
        <a:lstStyle/>
        <a:p>
          <a:endParaRPr lang="en-US"/>
        </a:p>
      </dgm:t>
    </dgm:pt>
    <dgm:pt modelId="{C31C3599-74A8-4615-A935-6011F6A4AC46}">
      <dgm:prSet custT="1"/>
      <dgm:spPr/>
      <dgm:t>
        <a:bodyPr/>
        <a:lstStyle/>
        <a:p>
          <a:pPr>
            <a:lnSpc>
              <a:spcPct val="100000"/>
            </a:lnSpc>
          </a:pPr>
          <a:r>
            <a:rPr lang="pt-BR" sz="2000" dirty="0">
              <a:latin typeface="Calibri" panose="020F0502020204030204" pitchFamily="34" charset="0"/>
              <a:cs typeface="Calibri" panose="020F0502020204030204" pitchFamily="34" charset="0"/>
            </a:rPr>
            <a:t>Pensionistas - dos servidores </a:t>
          </a:r>
          <a:r>
            <a:rPr lang="pt-BR" sz="2000" dirty="0">
              <a:latin typeface="+mn-lt"/>
              <a:cs typeface="Calibri" panose="020F0502020204030204" pitchFamily="34" charset="0"/>
            </a:rPr>
            <a:t>concursa</a:t>
          </a:r>
          <a:r>
            <a:rPr lang="pt-BR" sz="2000" dirty="0">
              <a:latin typeface="+mn-lt"/>
            </a:rPr>
            <a:t>dos (148)</a:t>
          </a:r>
          <a:endParaRPr lang="en-US" sz="2000" dirty="0">
            <a:latin typeface="+mn-lt"/>
          </a:endParaRPr>
        </a:p>
      </dgm:t>
    </dgm:pt>
    <dgm:pt modelId="{6DAA1C99-AB19-4B5B-BCA0-49CA9A7BC764}" type="parTrans" cxnId="{CB452BE4-6AD2-41E4-962C-6E19B7451DF0}">
      <dgm:prSet/>
      <dgm:spPr/>
      <dgm:t>
        <a:bodyPr/>
        <a:lstStyle/>
        <a:p>
          <a:endParaRPr lang="en-US"/>
        </a:p>
      </dgm:t>
    </dgm:pt>
    <dgm:pt modelId="{1E798AEC-DE73-4A61-91F2-27770CC6EE30}" type="sibTrans" cxnId="{CB452BE4-6AD2-41E4-962C-6E19B7451DF0}">
      <dgm:prSet/>
      <dgm:spPr/>
      <dgm:t>
        <a:bodyPr/>
        <a:lstStyle/>
        <a:p>
          <a:endParaRPr lang="en-US"/>
        </a:p>
      </dgm:t>
    </dgm:pt>
    <dgm:pt modelId="{E5F23449-860B-4A47-9847-F6C80684D9D3}" type="pres">
      <dgm:prSet presAssocID="{A0F7554C-0F57-4AEF-96EB-6F75360DAAB0}" presName="root" presStyleCnt="0">
        <dgm:presLayoutVars>
          <dgm:dir/>
          <dgm:resizeHandles val="exact"/>
        </dgm:presLayoutVars>
      </dgm:prSet>
      <dgm:spPr/>
    </dgm:pt>
    <dgm:pt modelId="{4FF07E49-9239-40FB-81CB-D23B8464E092}" type="pres">
      <dgm:prSet presAssocID="{664EA912-5F36-47C9-A850-D4A1B14A6D8A}" presName="compNode" presStyleCnt="0"/>
      <dgm:spPr/>
    </dgm:pt>
    <dgm:pt modelId="{9791B51B-0C94-4BEF-B6EE-A6E3F1A7FCA0}" type="pres">
      <dgm:prSet presAssocID="{664EA912-5F36-47C9-A850-D4A1B14A6D8A}" presName="iconRect" presStyleLbl="node1" presStyleIdx="0" presStyleCnt="3" custScaleX="177619" custScaleY="177619" custLinFactX="232291" custLinFactNeighborX="300000" custLinFactNeighborY="-1846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8014" t="3331" r="18466" b="2660"/>
          </a:stretch>
        </a:blipFill>
      </dgm:spPr>
    </dgm:pt>
    <dgm:pt modelId="{A62394E3-A932-40B1-A98D-A836F9237B52}" type="pres">
      <dgm:prSet presAssocID="{664EA912-5F36-47C9-A850-D4A1B14A6D8A}" presName="spaceRect" presStyleCnt="0"/>
      <dgm:spPr/>
    </dgm:pt>
    <dgm:pt modelId="{0A6025B4-0DEB-47B9-8295-9BBB8822F35E}" type="pres">
      <dgm:prSet presAssocID="{664EA912-5F36-47C9-A850-D4A1B14A6D8A}" presName="textRect" presStyleLbl="revTx" presStyleIdx="0" presStyleCnt="3" custScaleX="101781" custLinFactNeighborX="-2650" custLinFactNeighborY="-5453">
        <dgm:presLayoutVars>
          <dgm:chMax val="1"/>
          <dgm:chPref val="1"/>
        </dgm:presLayoutVars>
      </dgm:prSet>
      <dgm:spPr/>
    </dgm:pt>
    <dgm:pt modelId="{B0640530-5C04-44F1-95A8-42104C1B60CD}" type="pres">
      <dgm:prSet presAssocID="{E56FCD51-8AF1-46C0-A7E6-8BAF08321521}" presName="sibTrans" presStyleCnt="0"/>
      <dgm:spPr/>
    </dgm:pt>
    <dgm:pt modelId="{29920523-5B3C-4B08-A491-A83AD1AE709A}" type="pres">
      <dgm:prSet presAssocID="{61AB1E27-8BE1-412E-9F55-EA95560D5C36}" presName="compNode" presStyleCnt="0"/>
      <dgm:spPr/>
    </dgm:pt>
    <dgm:pt modelId="{6115A5E3-7AC7-4048-AEA6-98BB0D856EED}" type="pres">
      <dgm:prSet presAssocID="{61AB1E27-8BE1-412E-9F55-EA95560D5C36}" presName="iconRect" presStyleLbl="node1" presStyleIdx="1" presStyleCnt="3" custScaleX="175236" custScaleY="175236" custLinFactNeighborX="-6766" custLinFactNeighborY="-17867"/>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Ciclismo com preenchimento sólido"/>
        </a:ext>
      </dgm:extLst>
    </dgm:pt>
    <dgm:pt modelId="{BB829C1B-A397-4603-A45B-000BD36E6E4A}" type="pres">
      <dgm:prSet presAssocID="{61AB1E27-8BE1-412E-9F55-EA95560D5C36}" presName="spaceRect" presStyleCnt="0"/>
      <dgm:spPr/>
    </dgm:pt>
    <dgm:pt modelId="{35A80956-9817-4FB1-B3DF-2134D4817731}" type="pres">
      <dgm:prSet presAssocID="{61AB1E27-8BE1-412E-9F55-EA95560D5C36}" presName="textRect" presStyleLbl="revTx" presStyleIdx="1" presStyleCnt="3" custScaleX="100978" custLinFactNeighborX="2224" custLinFactNeighborY="-2582">
        <dgm:presLayoutVars>
          <dgm:chMax val="1"/>
          <dgm:chPref val="1"/>
        </dgm:presLayoutVars>
      </dgm:prSet>
      <dgm:spPr/>
    </dgm:pt>
    <dgm:pt modelId="{3BBEEFF1-DDED-483D-B1C4-EEFCE61FCAAC}" type="pres">
      <dgm:prSet presAssocID="{19786E1A-505A-480C-89F3-870D9C0C062B}" presName="sibTrans" presStyleCnt="0"/>
      <dgm:spPr/>
    </dgm:pt>
    <dgm:pt modelId="{53C0F1BF-7B3D-4B8D-BD47-C78F13FEA427}" type="pres">
      <dgm:prSet presAssocID="{C31C3599-74A8-4615-A935-6011F6A4AC46}" presName="compNode" presStyleCnt="0"/>
      <dgm:spPr/>
    </dgm:pt>
    <dgm:pt modelId="{B9D2EFC7-37BB-4C51-8835-6A8E711C0917}" type="pres">
      <dgm:prSet presAssocID="{C31C3599-74A8-4615-A935-6011F6A4AC46}" presName="iconRect" presStyleLbl="node1" presStyleIdx="2" presStyleCnt="3" custScaleX="162604" custScaleY="162604" custLinFactX="-250639" custLinFactNeighborX="-300000" custLinFactNeighborY="-14709"/>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3179" t="2744" r="6548" b="3372"/>
          </a:stretch>
        </a:blipFill>
      </dgm:spPr>
    </dgm:pt>
    <dgm:pt modelId="{7B13B02E-0B1F-4868-B052-B651F18D29A5}" type="pres">
      <dgm:prSet presAssocID="{C31C3599-74A8-4615-A935-6011F6A4AC46}" presName="spaceRect" presStyleCnt="0"/>
      <dgm:spPr/>
    </dgm:pt>
    <dgm:pt modelId="{301F6D7C-A49C-4CCF-95F7-E8B6A0C35E85}" type="pres">
      <dgm:prSet presAssocID="{C31C3599-74A8-4615-A935-6011F6A4AC46}" presName="textRect" presStyleLbl="revTx" presStyleIdx="2" presStyleCnt="3" custScaleX="106115" custScaleY="99715" custLinFactNeighborX="4817" custLinFactNeighborY="-18176">
        <dgm:presLayoutVars>
          <dgm:chMax val="1"/>
          <dgm:chPref val="1"/>
        </dgm:presLayoutVars>
      </dgm:prSet>
      <dgm:spPr/>
    </dgm:pt>
  </dgm:ptLst>
  <dgm:cxnLst>
    <dgm:cxn modelId="{DCD3EC49-8688-4819-B01D-6E5221FF60B5}" srcId="{A0F7554C-0F57-4AEF-96EB-6F75360DAAB0}" destId="{61AB1E27-8BE1-412E-9F55-EA95560D5C36}" srcOrd="1" destOrd="0" parTransId="{0B747B75-7DD2-40D4-A4CF-6E70F35D58A6}" sibTransId="{19786E1A-505A-480C-89F3-870D9C0C062B}"/>
    <dgm:cxn modelId="{2B09404D-13E6-4B57-A3E3-B55F60F04811}" type="presOf" srcId="{664EA912-5F36-47C9-A850-D4A1B14A6D8A}" destId="{0A6025B4-0DEB-47B9-8295-9BBB8822F35E}" srcOrd="0" destOrd="0" presId="urn:microsoft.com/office/officeart/2018/2/layout/IconLabelList"/>
    <dgm:cxn modelId="{18CB084F-2E0D-4351-BCBE-1ED4C17BC197}" srcId="{A0F7554C-0F57-4AEF-96EB-6F75360DAAB0}" destId="{664EA912-5F36-47C9-A850-D4A1B14A6D8A}" srcOrd="0" destOrd="0" parTransId="{1C698F10-F2CA-4A57-BF21-8970683F9411}" sibTransId="{E56FCD51-8AF1-46C0-A7E6-8BAF08321521}"/>
    <dgm:cxn modelId="{D8D7BAAA-F7F7-41C4-ACAB-5D0E21D58962}" type="presOf" srcId="{A0F7554C-0F57-4AEF-96EB-6F75360DAAB0}" destId="{E5F23449-860B-4A47-9847-F6C80684D9D3}" srcOrd="0" destOrd="0" presId="urn:microsoft.com/office/officeart/2018/2/layout/IconLabelList"/>
    <dgm:cxn modelId="{CB452BE4-6AD2-41E4-962C-6E19B7451DF0}" srcId="{A0F7554C-0F57-4AEF-96EB-6F75360DAAB0}" destId="{C31C3599-74A8-4615-A935-6011F6A4AC46}" srcOrd="2" destOrd="0" parTransId="{6DAA1C99-AB19-4B5B-BCA0-49CA9A7BC764}" sibTransId="{1E798AEC-DE73-4A61-91F2-27770CC6EE30}"/>
    <dgm:cxn modelId="{E600F1F9-72AC-4425-8FAA-4C9545DFE0ED}" type="presOf" srcId="{61AB1E27-8BE1-412E-9F55-EA95560D5C36}" destId="{35A80956-9817-4FB1-B3DF-2134D4817731}" srcOrd="0" destOrd="0" presId="urn:microsoft.com/office/officeart/2018/2/layout/IconLabelList"/>
    <dgm:cxn modelId="{89A05EFF-5E90-4518-B36B-C47475F0F8FF}" type="presOf" srcId="{C31C3599-74A8-4615-A935-6011F6A4AC46}" destId="{301F6D7C-A49C-4CCF-95F7-E8B6A0C35E85}" srcOrd="0" destOrd="0" presId="urn:microsoft.com/office/officeart/2018/2/layout/IconLabelList"/>
    <dgm:cxn modelId="{3A5D796B-CE6B-4778-A540-CB68D8D3806C}" type="presParOf" srcId="{E5F23449-860B-4A47-9847-F6C80684D9D3}" destId="{4FF07E49-9239-40FB-81CB-D23B8464E092}" srcOrd="0" destOrd="0" presId="urn:microsoft.com/office/officeart/2018/2/layout/IconLabelList"/>
    <dgm:cxn modelId="{9DB19032-EFCD-41A4-8AAA-44D55DE08C27}" type="presParOf" srcId="{4FF07E49-9239-40FB-81CB-D23B8464E092}" destId="{9791B51B-0C94-4BEF-B6EE-A6E3F1A7FCA0}" srcOrd="0" destOrd="0" presId="urn:microsoft.com/office/officeart/2018/2/layout/IconLabelList"/>
    <dgm:cxn modelId="{910101C8-F268-498E-A6CB-8C01F3598DBB}" type="presParOf" srcId="{4FF07E49-9239-40FB-81CB-D23B8464E092}" destId="{A62394E3-A932-40B1-A98D-A836F9237B52}" srcOrd="1" destOrd="0" presId="urn:microsoft.com/office/officeart/2018/2/layout/IconLabelList"/>
    <dgm:cxn modelId="{BEF8DE36-8B85-4418-AB6A-B13F6F01DB6D}" type="presParOf" srcId="{4FF07E49-9239-40FB-81CB-D23B8464E092}" destId="{0A6025B4-0DEB-47B9-8295-9BBB8822F35E}" srcOrd="2" destOrd="0" presId="urn:microsoft.com/office/officeart/2018/2/layout/IconLabelList"/>
    <dgm:cxn modelId="{07072814-DE02-44F0-A5FD-F6AF3E4BEC78}" type="presParOf" srcId="{E5F23449-860B-4A47-9847-F6C80684D9D3}" destId="{B0640530-5C04-44F1-95A8-42104C1B60CD}" srcOrd="1" destOrd="0" presId="urn:microsoft.com/office/officeart/2018/2/layout/IconLabelList"/>
    <dgm:cxn modelId="{8308EF7E-BC2A-48D1-B253-815AB2462726}" type="presParOf" srcId="{E5F23449-860B-4A47-9847-F6C80684D9D3}" destId="{29920523-5B3C-4B08-A491-A83AD1AE709A}" srcOrd="2" destOrd="0" presId="urn:microsoft.com/office/officeart/2018/2/layout/IconLabelList"/>
    <dgm:cxn modelId="{8BA0F313-0CD0-46C5-9FA1-5964B19D38D4}" type="presParOf" srcId="{29920523-5B3C-4B08-A491-A83AD1AE709A}" destId="{6115A5E3-7AC7-4048-AEA6-98BB0D856EED}" srcOrd="0" destOrd="0" presId="urn:microsoft.com/office/officeart/2018/2/layout/IconLabelList"/>
    <dgm:cxn modelId="{F6178C8D-9BA3-44D2-BBD8-7BEA28B3FFB4}" type="presParOf" srcId="{29920523-5B3C-4B08-A491-A83AD1AE709A}" destId="{BB829C1B-A397-4603-A45B-000BD36E6E4A}" srcOrd="1" destOrd="0" presId="urn:microsoft.com/office/officeart/2018/2/layout/IconLabelList"/>
    <dgm:cxn modelId="{1637DAEA-2E07-4F5C-BA94-684210E2D8F6}" type="presParOf" srcId="{29920523-5B3C-4B08-A491-A83AD1AE709A}" destId="{35A80956-9817-4FB1-B3DF-2134D4817731}" srcOrd="2" destOrd="0" presId="urn:microsoft.com/office/officeart/2018/2/layout/IconLabelList"/>
    <dgm:cxn modelId="{4B9C5EF8-B395-4A10-9E8F-086D08545308}" type="presParOf" srcId="{E5F23449-860B-4A47-9847-F6C80684D9D3}" destId="{3BBEEFF1-DDED-483D-B1C4-EEFCE61FCAAC}" srcOrd="3" destOrd="0" presId="urn:microsoft.com/office/officeart/2018/2/layout/IconLabelList"/>
    <dgm:cxn modelId="{ACD9D96A-A4B9-489F-AE13-732A018B98D4}" type="presParOf" srcId="{E5F23449-860B-4A47-9847-F6C80684D9D3}" destId="{53C0F1BF-7B3D-4B8D-BD47-C78F13FEA427}" srcOrd="4" destOrd="0" presId="urn:microsoft.com/office/officeart/2018/2/layout/IconLabelList"/>
    <dgm:cxn modelId="{464C792A-6B38-44E8-82D6-42BD6CD68C93}" type="presParOf" srcId="{53C0F1BF-7B3D-4B8D-BD47-C78F13FEA427}" destId="{B9D2EFC7-37BB-4C51-8835-6A8E711C0917}" srcOrd="0" destOrd="0" presId="urn:microsoft.com/office/officeart/2018/2/layout/IconLabelList"/>
    <dgm:cxn modelId="{690E6B29-6358-4974-AE1D-C577ECE3C91C}" type="presParOf" srcId="{53C0F1BF-7B3D-4B8D-BD47-C78F13FEA427}" destId="{7B13B02E-0B1F-4868-B052-B651F18D29A5}" srcOrd="1" destOrd="0" presId="urn:microsoft.com/office/officeart/2018/2/layout/IconLabelList"/>
    <dgm:cxn modelId="{2E006778-3D95-4141-8383-E9690536E079}" type="presParOf" srcId="{53C0F1BF-7B3D-4B8D-BD47-C78F13FEA427}" destId="{301F6D7C-A49C-4CCF-95F7-E8B6A0C35E8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084093-A5A6-43D2-B744-26042E22EBA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BA5A9DC-EE6A-461C-9333-260F8519671C}" type="parTrans" cxnId="{A99EEAB0-0D7C-485C-BBC3-E2A68C95BDE3}">
      <dgm:prSet/>
      <dgm:spPr/>
      <dgm:t>
        <a:bodyPr/>
        <a:lstStyle/>
        <a:p>
          <a:endParaRPr lang="en-US"/>
        </a:p>
      </dgm:t>
    </dgm:pt>
    <dgm:pt modelId="{739F85AC-AF56-462F-B88D-4CE70CFAF44C}">
      <dgm:prSet/>
      <dgm:spPr>
        <a:noFill/>
        <a:ln>
          <a:noFill/>
        </a:ln>
      </dgm:spPr>
      <dgm:t>
        <a:bodyPr/>
        <a:lstStyle/>
        <a:p>
          <a:pPr>
            <a:lnSpc>
              <a:spcPct val="100000"/>
            </a:lnSpc>
          </a:pPr>
          <a:r>
            <a:rPr lang="pt-BR"/>
            <a:t>Receitas: R$ </a:t>
          </a:r>
          <a:r>
            <a:rPr lang="pt-BR">
              <a:latin typeface="Calibri" panose="020F0502020204030204" pitchFamily="34" charset="0"/>
              <a:cs typeface="Calibri" panose="020F0502020204030204" pitchFamily="34" charset="0"/>
            </a:rPr>
            <a:t>8.122.967,89</a:t>
          </a:r>
          <a:endParaRPr lang="en-US"/>
        </a:p>
      </dgm:t>
    </dgm:pt>
    <dgm:pt modelId="{21C0156B-0CE3-496A-9F38-8D5F91C5C9FB}" type="sibTrans" cxnId="{A99EEAB0-0D7C-485C-BBC3-E2A68C95BDE3}">
      <dgm:prSet/>
      <dgm:spPr/>
      <dgm:t>
        <a:bodyPr/>
        <a:lstStyle/>
        <a:p>
          <a:endParaRPr lang="en-US"/>
        </a:p>
      </dgm:t>
    </dgm:pt>
    <dgm:pt modelId="{32C05CD4-662C-4546-AD74-B16E22DD448F}" type="parTrans" cxnId="{2BC28215-8CDF-4707-B65D-996E6B607E3D}">
      <dgm:prSet/>
      <dgm:spPr/>
      <dgm:t>
        <a:bodyPr/>
        <a:lstStyle/>
        <a:p>
          <a:endParaRPr lang="en-US"/>
        </a:p>
      </dgm:t>
    </dgm:pt>
    <dgm:pt modelId="{97F443C7-5A1E-4325-8EB6-D0E410C8BE1A}">
      <dgm:prSet/>
      <dgm:spPr>
        <a:noFill/>
        <a:ln>
          <a:noFill/>
        </a:ln>
      </dgm:spPr>
      <dgm:t>
        <a:bodyPr/>
        <a:lstStyle/>
        <a:p>
          <a:pPr>
            <a:lnSpc>
              <a:spcPct val="100000"/>
            </a:lnSpc>
          </a:pPr>
          <a:r>
            <a:rPr lang="pt-BR"/>
            <a:t>Despesas: R$ </a:t>
          </a:r>
          <a:r>
            <a:rPr lang="pt-BR">
              <a:latin typeface="Calibri" panose="020F0502020204030204" pitchFamily="34" charset="0"/>
              <a:cs typeface="Calibri" panose="020F0502020204030204" pitchFamily="34" charset="0"/>
            </a:rPr>
            <a:t>3.101.222,89</a:t>
          </a:r>
          <a:endParaRPr lang="en-US"/>
        </a:p>
      </dgm:t>
    </dgm:pt>
    <dgm:pt modelId="{C5EF08B3-CEA9-4AAF-B0FD-9DBE95402BC9}" type="sibTrans" cxnId="{2BC28215-8CDF-4707-B65D-996E6B607E3D}">
      <dgm:prSet/>
      <dgm:spPr/>
      <dgm:t>
        <a:bodyPr/>
        <a:lstStyle/>
        <a:p>
          <a:endParaRPr lang="en-US"/>
        </a:p>
      </dgm:t>
    </dgm:pt>
    <dgm:pt modelId="{2BFD418F-E31B-4ACF-90EF-0C261B43129C}" type="parTrans" cxnId="{C520F708-1438-41F8-96E0-5EF30168EB06}">
      <dgm:prSet/>
      <dgm:spPr/>
      <dgm:t>
        <a:bodyPr/>
        <a:lstStyle/>
        <a:p>
          <a:endParaRPr lang="en-US"/>
        </a:p>
      </dgm:t>
    </dgm:pt>
    <dgm:pt modelId="{2E72FD00-CC1F-4E2A-9E35-A1EB9ABFBCD0}">
      <dgm:prSet/>
      <dgm:spPr>
        <a:noFill/>
        <a:ln>
          <a:noFill/>
        </a:ln>
      </dgm:spPr>
      <dgm:t>
        <a:bodyPr/>
        <a:lstStyle/>
        <a:p>
          <a:pPr>
            <a:lnSpc>
              <a:spcPct val="100000"/>
            </a:lnSpc>
          </a:pPr>
          <a:r>
            <a:rPr lang="pt-BR"/>
            <a:t>Saldo positivo: R$ 5.021.745,00</a:t>
          </a:r>
          <a:endParaRPr lang="en-US"/>
        </a:p>
      </dgm:t>
    </dgm:pt>
    <dgm:pt modelId="{E3D92696-9EA1-4DDF-8EC1-CAD7220C97BB}" type="sibTrans" cxnId="{C520F708-1438-41F8-96E0-5EF30168EB06}">
      <dgm:prSet/>
      <dgm:spPr/>
      <dgm:t>
        <a:bodyPr/>
        <a:lstStyle/>
        <a:p>
          <a:endParaRPr lang="en-US"/>
        </a:p>
      </dgm:t>
    </dgm:pt>
    <dgm:pt modelId="{582D2055-3F47-4CB6-9750-719FA6E67DB6}" type="pres">
      <dgm:prSet presAssocID="{82084093-A5A6-43D2-B744-26042E22EBAF}" presName="root" presStyleCnt="0">
        <dgm:presLayoutVars>
          <dgm:dir/>
          <dgm:resizeHandles val="exact"/>
        </dgm:presLayoutVars>
      </dgm:prSet>
      <dgm:spPr/>
    </dgm:pt>
    <dgm:pt modelId="{EC302355-04CB-4B2F-B494-D696BDC13792}" type="pres">
      <dgm:prSet presAssocID="{739F85AC-AF56-462F-B88D-4CE70CFAF44C}" presName="compNode" presStyleCnt="0"/>
      <dgm:spPr/>
    </dgm:pt>
    <dgm:pt modelId="{522FCCF3-3319-469B-A384-4AB383A65702}" type="pres">
      <dgm:prSet presAssocID="{739F85AC-AF56-462F-B88D-4CE70CFAF44C}" presName="bgRect" presStyleLbl="bgShp" presStyleIdx="0" presStyleCnt="3"/>
      <dgm:spPr>
        <a:solidFill>
          <a:schemeClr val="accent1">
            <a:tint val="40000"/>
            <a:hueOff val="0"/>
            <a:satOff val="0"/>
            <a:lumOff val="0"/>
            <a:alphaOff val="0"/>
          </a:schemeClr>
        </a:solidFill>
        <a:ln>
          <a:noFill/>
        </a:ln>
      </dgm:spPr>
    </dgm:pt>
    <dgm:pt modelId="{ACC0C530-A602-4045-9D53-82E23535B25A}" type="pres">
      <dgm:prSet presAssocID="{739F85AC-AF56-462F-B88D-4CE70CFAF44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dgm:spPr>
      <dgm:extLst>
        <a:ext uri="{E40237B7-FDA0-4F09-8148-C483321AD2D9}">
          <dgm14:cNvPr xmlns:dgm14="http://schemas.microsoft.com/office/drawing/2010/diagram" id="0" name="" descr="Dinheiro"/>
        </a:ext>
      </dgm:extLst>
    </dgm:pt>
    <dgm:pt modelId="{EC81C771-5EDC-47A5-9A74-437D9B022094}" type="pres">
      <dgm:prSet presAssocID="{739F85AC-AF56-462F-B88D-4CE70CFAF44C}" presName="spaceRect" presStyleCnt="0"/>
      <dgm:spPr/>
    </dgm:pt>
    <dgm:pt modelId="{B3B15F5B-544F-4BAA-82AF-8589BFD64635}" type="pres">
      <dgm:prSet presAssocID="{739F85AC-AF56-462F-B88D-4CE70CFAF44C}" presName="parTx" presStyleLbl="revTx" presStyleIdx="0" presStyleCnt="3">
        <dgm:presLayoutVars>
          <dgm:chMax val="0"/>
          <dgm:chPref val="0"/>
        </dgm:presLayoutVars>
      </dgm:prSet>
      <dgm:spPr/>
    </dgm:pt>
    <dgm:pt modelId="{561D425F-ED98-463E-B6BD-E847F0BAD2CB}" type="pres">
      <dgm:prSet presAssocID="{21C0156B-0CE3-496A-9F38-8D5F91C5C9FB}" presName="sibTrans" presStyleCnt="0"/>
      <dgm:spPr/>
    </dgm:pt>
    <dgm:pt modelId="{4FE08D18-8474-49C9-8886-9000FF7A9AC8}" type="pres">
      <dgm:prSet presAssocID="{97F443C7-5A1E-4325-8EB6-D0E410C8BE1A}" presName="compNode" presStyleCnt="0"/>
      <dgm:spPr/>
    </dgm:pt>
    <dgm:pt modelId="{EC1F2B42-FE64-4E91-AEE2-D624BCA404BE}" type="pres">
      <dgm:prSet presAssocID="{97F443C7-5A1E-4325-8EB6-D0E410C8BE1A}" presName="bgRect" presStyleLbl="bgShp" presStyleIdx="1" presStyleCnt="3"/>
      <dgm:spPr>
        <a:solidFill>
          <a:schemeClr val="accent1">
            <a:tint val="40000"/>
            <a:hueOff val="0"/>
            <a:satOff val="0"/>
            <a:lumOff val="0"/>
            <a:alphaOff val="0"/>
          </a:schemeClr>
        </a:solidFill>
        <a:ln>
          <a:noFill/>
        </a:ln>
      </dgm:spPr>
    </dgm:pt>
    <dgm:pt modelId="{62026344-2A86-4DC0-88DD-667C4E5B38E4}" type="pres">
      <dgm:prSet presAssocID="{97F443C7-5A1E-4325-8EB6-D0E410C8BE1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dgm:spPr>
      <dgm:extLst>
        <a:ext uri="{E40237B7-FDA0-4F09-8148-C483321AD2D9}">
          <dgm14:cNvPr xmlns:dgm14="http://schemas.microsoft.com/office/drawing/2010/diagram" id="0" name="" descr="Moedas"/>
        </a:ext>
      </dgm:extLst>
    </dgm:pt>
    <dgm:pt modelId="{778A9AA6-B3CA-425F-8A63-C393B656D372}" type="pres">
      <dgm:prSet presAssocID="{97F443C7-5A1E-4325-8EB6-D0E410C8BE1A}" presName="spaceRect" presStyleCnt="0"/>
      <dgm:spPr/>
    </dgm:pt>
    <dgm:pt modelId="{71BD81AB-20D8-47BB-9FCE-B37BE998655E}" type="pres">
      <dgm:prSet presAssocID="{97F443C7-5A1E-4325-8EB6-D0E410C8BE1A}" presName="parTx" presStyleLbl="revTx" presStyleIdx="1" presStyleCnt="3">
        <dgm:presLayoutVars>
          <dgm:chMax val="0"/>
          <dgm:chPref val="0"/>
        </dgm:presLayoutVars>
      </dgm:prSet>
      <dgm:spPr/>
    </dgm:pt>
    <dgm:pt modelId="{DC1D80B4-7DF5-4236-A804-0B70D75CC2FE}" type="pres">
      <dgm:prSet presAssocID="{C5EF08B3-CEA9-4AAF-B0FD-9DBE95402BC9}" presName="sibTrans" presStyleCnt="0"/>
      <dgm:spPr/>
    </dgm:pt>
    <dgm:pt modelId="{28F28A8A-228E-46B4-9311-5223979B84ED}" type="pres">
      <dgm:prSet presAssocID="{2E72FD00-CC1F-4E2A-9E35-A1EB9ABFBCD0}" presName="compNode" presStyleCnt="0"/>
      <dgm:spPr/>
    </dgm:pt>
    <dgm:pt modelId="{B8FD71E8-663F-43DD-99DD-22C704099EFD}" type="pres">
      <dgm:prSet presAssocID="{2E72FD00-CC1F-4E2A-9E35-A1EB9ABFBCD0}" presName="bgRect" presStyleLbl="bgShp" presStyleIdx="2" presStyleCnt="3"/>
      <dgm:spPr>
        <a:solidFill>
          <a:schemeClr val="accent1">
            <a:tint val="40000"/>
            <a:hueOff val="0"/>
            <a:satOff val="0"/>
            <a:lumOff val="0"/>
            <a:alphaOff val="0"/>
          </a:schemeClr>
        </a:solidFill>
        <a:ln>
          <a:noFill/>
        </a:ln>
      </dgm:spPr>
    </dgm:pt>
    <dgm:pt modelId="{7BB0C8DE-AC71-4056-927D-57BB72A011A0}" type="pres">
      <dgm:prSet presAssocID="{2E72FD00-CC1F-4E2A-9E35-A1EB9ABFBCD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dgm:spPr>
      <dgm:extLst>
        <a:ext uri="{E40237B7-FDA0-4F09-8148-C483321AD2D9}">
          <dgm14:cNvPr xmlns:dgm14="http://schemas.microsoft.com/office/drawing/2010/diagram" id="0" name="" descr="Scales of Justice"/>
        </a:ext>
      </dgm:extLst>
    </dgm:pt>
    <dgm:pt modelId="{CBA74A7B-7050-4D35-AB3A-0E8A6D5D0006}" type="pres">
      <dgm:prSet presAssocID="{2E72FD00-CC1F-4E2A-9E35-A1EB9ABFBCD0}" presName="spaceRect" presStyleCnt="0"/>
      <dgm:spPr/>
    </dgm:pt>
    <dgm:pt modelId="{6B2F1674-0552-4F25-AF78-E1B6371F322B}" type="pres">
      <dgm:prSet presAssocID="{2E72FD00-CC1F-4E2A-9E35-A1EB9ABFBCD0}" presName="parTx" presStyleLbl="revTx" presStyleIdx="2" presStyleCnt="3">
        <dgm:presLayoutVars>
          <dgm:chMax val="0"/>
          <dgm:chPref val="0"/>
        </dgm:presLayoutVars>
      </dgm:prSet>
      <dgm:spPr/>
    </dgm:pt>
  </dgm:ptLst>
  <dgm:cxnLst>
    <dgm:cxn modelId="{C520F708-1438-41F8-96E0-5EF30168EB06}" srcId="{82084093-A5A6-43D2-B744-26042E22EBAF}" destId="{2E72FD00-CC1F-4E2A-9E35-A1EB9ABFBCD0}" srcOrd="2" destOrd="0" parTransId="{2BFD418F-E31B-4ACF-90EF-0C261B43129C}" sibTransId="{E3D92696-9EA1-4DDF-8EC1-CAD7220C97BB}"/>
    <dgm:cxn modelId="{2BC28215-8CDF-4707-B65D-996E6B607E3D}" srcId="{82084093-A5A6-43D2-B744-26042E22EBAF}" destId="{97F443C7-5A1E-4325-8EB6-D0E410C8BE1A}" srcOrd="1" destOrd="0" parTransId="{32C05CD4-662C-4546-AD74-B16E22DD448F}" sibTransId="{C5EF08B3-CEA9-4AAF-B0FD-9DBE95402BC9}"/>
    <dgm:cxn modelId="{50CEDF1D-EB10-458E-AD24-7AF2B8A8A53C}" type="presOf" srcId="{82084093-A5A6-43D2-B744-26042E22EBAF}" destId="{582D2055-3F47-4CB6-9750-719FA6E67DB6}" srcOrd="0" destOrd="0" presId="urn:microsoft.com/office/officeart/2018/2/layout/IconVerticalSolidList"/>
    <dgm:cxn modelId="{5DF06974-98A6-4792-A974-788E6EE73D72}" type="presOf" srcId="{2E72FD00-CC1F-4E2A-9E35-A1EB9ABFBCD0}" destId="{6B2F1674-0552-4F25-AF78-E1B6371F322B}" srcOrd="0" destOrd="0" presId="urn:microsoft.com/office/officeart/2018/2/layout/IconVerticalSolidList"/>
    <dgm:cxn modelId="{6211DDA5-0CB7-4EF4-8782-6425A8B8299A}" type="presOf" srcId="{739F85AC-AF56-462F-B88D-4CE70CFAF44C}" destId="{B3B15F5B-544F-4BAA-82AF-8589BFD64635}" srcOrd="0" destOrd="0" presId="urn:microsoft.com/office/officeart/2018/2/layout/IconVerticalSolidList"/>
    <dgm:cxn modelId="{A99EEAB0-0D7C-485C-BBC3-E2A68C95BDE3}" srcId="{82084093-A5A6-43D2-B744-26042E22EBAF}" destId="{739F85AC-AF56-462F-B88D-4CE70CFAF44C}" srcOrd="0" destOrd="0" parTransId="{8BA5A9DC-EE6A-461C-9333-260F8519671C}" sibTransId="{21C0156B-0CE3-496A-9F38-8D5F91C5C9FB}"/>
    <dgm:cxn modelId="{37346CB8-1659-4162-BCC1-5C6F45F75928}" type="presOf" srcId="{97F443C7-5A1E-4325-8EB6-D0E410C8BE1A}" destId="{71BD81AB-20D8-47BB-9FCE-B37BE998655E}" srcOrd="0" destOrd="0" presId="urn:microsoft.com/office/officeart/2018/2/layout/IconVerticalSolidList"/>
    <dgm:cxn modelId="{79A0F370-8010-4BF3-932C-9C97505CA6BE}" type="presParOf" srcId="{582D2055-3F47-4CB6-9750-719FA6E67DB6}" destId="{EC302355-04CB-4B2F-B494-D696BDC13792}" srcOrd="0" destOrd="0" presId="urn:microsoft.com/office/officeart/2018/2/layout/IconVerticalSolidList"/>
    <dgm:cxn modelId="{1A75EFE0-56EC-4FEA-8265-5EE090D3D1B7}" type="presParOf" srcId="{EC302355-04CB-4B2F-B494-D696BDC13792}" destId="{522FCCF3-3319-469B-A384-4AB383A65702}" srcOrd="0" destOrd="0" presId="urn:microsoft.com/office/officeart/2018/2/layout/IconVerticalSolidList"/>
    <dgm:cxn modelId="{FCBDEED1-3525-4E46-B2BF-3A64DD7FDCFF}" type="presParOf" srcId="{EC302355-04CB-4B2F-B494-D696BDC13792}" destId="{ACC0C530-A602-4045-9D53-82E23535B25A}" srcOrd="1" destOrd="0" presId="urn:microsoft.com/office/officeart/2018/2/layout/IconVerticalSolidList"/>
    <dgm:cxn modelId="{CDC1D629-0204-4CA4-AA99-01413BB1719F}" type="presParOf" srcId="{EC302355-04CB-4B2F-B494-D696BDC13792}" destId="{EC81C771-5EDC-47A5-9A74-437D9B022094}" srcOrd="2" destOrd="0" presId="urn:microsoft.com/office/officeart/2018/2/layout/IconVerticalSolidList"/>
    <dgm:cxn modelId="{B4F195D2-5EAC-41D7-BA1D-B2671548B86E}" type="presParOf" srcId="{EC302355-04CB-4B2F-B494-D696BDC13792}" destId="{B3B15F5B-544F-4BAA-82AF-8589BFD64635}" srcOrd="3" destOrd="0" presId="urn:microsoft.com/office/officeart/2018/2/layout/IconVerticalSolidList"/>
    <dgm:cxn modelId="{25C797A1-31A9-47CC-83C8-B28015C4F7C2}" type="presParOf" srcId="{582D2055-3F47-4CB6-9750-719FA6E67DB6}" destId="{561D425F-ED98-463E-B6BD-E847F0BAD2CB}" srcOrd="1" destOrd="0" presId="urn:microsoft.com/office/officeart/2018/2/layout/IconVerticalSolidList"/>
    <dgm:cxn modelId="{D5553CD3-305A-4C6F-B8F9-442F767ACFAD}" type="presParOf" srcId="{582D2055-3F47-4CB6-9750-719FA6E67DB6}" destId="{4FE08D18-8474-49C9-8886-9000FF7A9AC8}" srcOrd="2" destOrd="0" presId="urn:microsoft.com/office/officeart/2018/2/layout/IconVerticalSolidList"/>
    <dgm:cxn modelId="{A1D9252B-3D26-4C5E-A94C-AF04EA0C74F0}" type="presParOf" srcId="{4FE08D18-8474-49C9-8886-9000FF7A9AC8}" destId="{EC1F2B42-FE64-4E91-AEE2-D624BCA404BE}" srcOrd="0" destOrd="0" presId="urn:microsoft.com/office/officeart/2018/2/layout/IconVerticalSolidList"/>
    <dgm:cxn modelId="{879B6491-3B35-42DB-AC6D-B0E19D57C803}" type="presParOf" srcId="{4FE08D18-8474-49C9-8886-9000FF7A9AC8}" destId="{62026344-2A86-4DC0-88DD-667C4E5B38E4}" srcOrd="1" destOrd="0" presId="urn:microsoft.com/office/officeart/2018/2/layout/IconVerticalSolidList"/>
    <dgm:cxn modelId="{C71D99F5-A6FA-4FC3-8789-F938AF535DC2}" type="presParOf" srcId="{4FE08D18-8474-49C9-8886-9000FF7A9AC8}" destId="{778A9AA6-B3CA-425F-8A63-C393B656D372}" srcOrd="2" destOrd="0" presId="urn:microsoft.com/office/officeart/2018/2/layout/IconVerticalSolidList"/>
    <dgm:cxn modelId="{3813C32F-AB85-4B02-A85D-AF865089F369}" type="presParOf" srcId="{4FE08D18-8474-49C9-8886-9000FF7A9AC8}" destId="{71BD81AB-20D8-47BB-9FCE-B37BE998655E}" srcOrd="3" destOrd="0" presId="urn:microsoft.com/office/officeart/2018/2/layout/IconVerticalSolidList"/>
    <dgm:cxn modelId="{757EA1D6-C890-44DB-AAA6-5FBA76781ECF}" type="presParOf" srcId="{582D2055-3F47-4CB6-9750-719FA6E67DB6}" destId="{DC1D80B4-7DF5-4236-A804-0B70D75CC2FE}" srcOrd="3" destOrd="0" presId="urn:microsoft.com/office/officeart/2018/2/layout/IconVerticalSolidList"/>
    <dgm:cxn modelId="{CCB23F74-33B9-48FB-B5E0-643F66713A2A}" type="presParOf" srcId="{582D2055-3F47-4CB6-9750-719FA6E67DB6}" destId="{28F28A8A-228E-46B4-9311-5223979B84ED}" srcOrd="4" destOrd="0" presId="urn:microsoft.com/office/officeart/2018/2/layout/IconVerticalSolidList"/>
    <dgm:cxn modelId="{74DFDABF-57CF-4FAE-BD02-EAFAA49A1771}" type="presParOf" srcId="{28F28A8A-228E-46B4-9311-5223979B84ED}" destId="{B8FD71E8-663F-43DD-99DD-22C704099EFD}" srcOrd="0" destOrd="0" presId="urn:microsoft.com/office/officeart/2018/2/layout/IconVerticalSolidList"/>
    <dgm:cxn modelId="{80BC1E5F-0011-4E46-89C5-55F3D73924C8}" type="presParOf" srcId="{28F28A8A-228E-46B4-9311-5223979B84ED}" destId="{7BB0C8DE-AC71-4056-927D-57BB72A011A0}" srcOrd="1" destOrd="0" presId="urn:microsoft.com/office/officeart/2018/2/layout/IconVerticalSolidList"/>
    <dgm:cxn modelId="{96CF242F-657B-471D-8250-A72ACDF1DB38}" type="presParOf" srcId="{28F28A8A-228E-46B4-9311-5223979B84ED}" destId="{CBA74A7B-7050-4D35-AB3A-0E8A6D5D0006}" srcOrd="2" destOrd="0" presId="urn:microsoft.com/office/officeart/2018/2/layout/IconVerticalSolidList"/>
    <dgm:cxn modelId="{A74D447A-1BEF-420D-AE9E-53EFA6602D16}" type="presParOf" srcId="{28F28A8A-228E-46B4-9311-5223979B84ED}" destId="{6B2F1674-0552-4F25-AF78-E1B6371F322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62D2DBD3-6087-4FD0-A637-A9E979CC120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788DB2-724C-4B4C-B35F-B12905F0DF4C}" type="parTrans" cxnId="{E2C16ABB-03C8-456E-8FC4-330045FA6DE0}">
      <dgm:prSet/>
      <dgm:spPr/>
      <dgm:t>
        <a:bodyPr/>
        <a:lstStyle/>
        <a:p>
          <a:endParaRPr lang="pt-BR"/>
        </a:p>
      </dgm:t>
    </dgm:pt>
    <dgm:pt modelId="{9506F685-FC01-4162-8645-73C5FAC33F28}">
      <dgm:prSet/>
      <dgm:spPr>
        <a:solidFill>
          <a:srgbClr val="FFA200"/>
        </a:solidFill>
        <a:ln w="12700" cap="flat" cmpd="sng" algn="ctr">
          <a:solidFill>
            <a:schemeClr val="lt1">
              <a:hueOff val="0"/>
              <a:satOff val="0"/>
              <a:lumOff val="0"/>
              <a:alphaOff val="0"/>
            </a:schemeClr>
          </a:solidFill>
          <a:prstDash val="solid"/>
          <a:miter lim="800000"/>
        </a:ln>
      </dgm:spPr>
      <dgm:t>
        <a:bodyPr/>
        <a:lstStyle/>
        <a:p>
          <a:r>
            <a:rPr lang="en-US">
              <a:latin typeface="Calibri" panose="020F0502020204030204" pitchFamily="34" charset="0"/>
              <a:cs typeface="Calibri" panose="020F0502020204030204" pitchFamily="34" charset="0"/>
            </a:rPr>
            <a:t>Janeiro/2021 – R$ 262.738.082,66</a:t>
          </a:r>
        </a:p>
      </dgm:t>
    </dgm:pt>
    <dgm:pt modelId="{8E7E389F-B208-45B4-8EBA-5AB63A616D4E}" type="sibTrans" cxnId="{E2C16ABB-03C8-456E-8FC4-330045FA6DE0}">
      <dgm:prSet/>
      <dgm:spPr/>
      <dgm:t>
        <a:bodyPr/>
        <a:lstStyle/>
        <a:p>
          <a:endParaRPr lang="pt-BR"/>
        </a:p>
      </dgm:t>
    </dgm:pt>
    <dgm:pt modelId="{F2D437B3-D6E1-477D-9A5E-265834358DF2}" type="parTrans" cxnId="{A819B922-0BC5-46BF-97E5-42CBCB40CB9D}">
      <dgm:prSet/>
      <dgm:spPr/>
      <dgm:t>
        <a:bodyPr/>
        <a:lstStyle/>
        <a:p>
          <a:endParaRPr lang="en-US"/>
        </a:p>
      </dgm:t>
    </dgm:pt>
    <dgm:pt modelId="{34F7A488-7C0E-455A-82E1-3A174A943F0C}">
      <dgm:prSet/>
      <dgm:spPr>
        <a:solidFill>
          <a:srgbClr val="007C70"/>
        </a:solidFill>
        <a:ln w="12700" cap="flat" cmpd="sng" algn="ctr">
          <a:solidFill>
            <a:schemeClr val="lt1">
              <a:hueOff val="0"/>
              <a:satOff val="0"/>
              <a:lumOff val="0"/>
              <a:alphaOff val="0"/>
            </a:schemeClr>
          </a:solidFill>
          <a:prstDash val="solid"/>
          <a:miter lim="800000"/>
        </a:ln>
      </dgm:spPr>
      <dgm:t>
        <a:bodyPr/>
        <a:lstStyle/>
        <a:p>
          <a:r>
            <a:rPr lang="pt-BR">
              <a:latin typeface="Calibri" panose="020F0502020204030204" pitchFamily="34" charset="0"/>
              <a:cs typeface="Calibri" panose="020F0502020204030204" pitchFamily="34" charset="0"/>
            </a:rPr>
            <a:t>Janeiro/2022 – R$ 305.598.933,42</a:t>
          </a:r>
          <a:endParaRPr lang="en-US">
            <a:latin typeface="Calibri" panose="020F0502020204030204" pitchFamily="34" charset="0"/>
            <a:cs typeface="Calibri" panose="020F0502020204030204" pitchFamily="34" charset="0"/>
          </a:endParaRPr>
        </a:p>
      </dgm:t>
    </dgm:pt>
    <dgm:pt modelId="{AE68EBB6-041E-4146-B8AB-3D0672C6C2C8}" type="sibTrans" cxnId="{A819B922-0BC5-46BF-97E5-42CBCB40CB9D}">
      <dgm:prSet/>
      <dgm:spPr/>
      <dgm:t>
        <a:bodyPr/>
        <a:lstStyle/>
        <a:p>
          <a:endParaRPr lang="en-US"/>
        </a:p>
      </dgm:t>
    </dgm:pt>
    <dgm:pt modelId="{DA05AFA4-0496-4B62-A1EF-B6D0AA5AF7B2}" type="parTrans" cxnId="{C5614B3B-8F01-4BCF-9CB9-2211671FF672}">
      <dgm:prSet/>
      <dgm:spPr/>
      <dgm:t>
        <a:bodyPr/>
        <a:lstStyle/>
        <a:p>
          <a:endParaRPr lang="en-US"/>
        </a:p>
      </dgm:t>
    </dgm:pt>
    <dgm:pt modelId="{EDDEE07E-4AFA-4455-A3CB-3FE44490518C}">
      <dgm:prSet/>
      <dgm:spPr>
        <a:solidFill>
          <a:srgbClr val="FFA200"/>
        </a:solidFill>
        <a:ln w="12700" cap="flat" cmpd="sng" algn="ctr">
          <a:solidFill>
            <a:schemeClr val="lt1">
              <a:hueOff val="0"/>
              <a:satOff val="0"/>
              <a:lumOff val="0"/>
              <a:alphaOff val="0"/>
            </a:schemeClr>
          </a:solidFill>
          <a:prstDash val="solid"/>
          <a:miter lim="800000"/>
        </a:ln>
      </dgm:spPr>
      <dgm:t>
        <a:bodyPr/>
        <a:lstStyle/>
        <a:p>
          <a:r>
            <a:rPr lang="pt-BR">
              <a:latin typeface="Calibri" panose="020F0502020204030204" pitchFamily="34" charset="0"/>
              <a:cs typeface="Calibri" panose="020F0502020204030204" pitchFamily="34" charset="0"/>
            </a:rPr>
            <a:t>Janeiro/2023  - R$ 365.922.502,95</a:t>
          </a:r>
          <a:endParaRPr lang="en-US">
            <a:latin typeface="Calibri" panose="020F0502020204030204" pitchFamily="34" charset="0"/>
            <a:cs typeface="Calibri" panose="020F0502020204030204" pitchFamily="34" charset="0"/>
          </a:endParaRPr>
        </a:p>
      </dgm:t>
    </dgm:pt>
    <dgm:pt modelId="{85676AA9-9ABB-431F-A0E5-A7503644E323}" type="sibTrans" cxnId="{C5614B3B-8F01-4BCF-9CB9-2211671FF672}">
      <dgm:prSet/>
      <dgm:spPr/>
      <dgm:t>
        <a:bodyPr/>
        <a:lstStyle/>
        <a:p>
          <a:endParaRPr lang="en-US"/>
        </a:p>
      </dgm:t>
    </dgm:pt>
    <dgm:pt modelId="{0E5B52D6-22A9-48B7-8A39-A329F758EA0A}" type="parTrans" cxnId="{36BE6A4E-3DDD-4D14-8C68-EE171B487DE7}">
      <dgm:prSet/>
      <dgm:spPr/>
      <dgm:t>
        <a:bodyPr/>
        <a:lstStyle/>
        <a:p>
          <a:endParaRPr lang="en-US"/>
        </a:p>
      </dgm:t>
    </dgm:pt>
    <dgm:pt modelId="{5852BE3C-A150-45FC-9ACB-E7266ADBAA6B}">
      <dgm:prSet/>
      <dgm:spPr>
        <a:solidFill>
          <a:srgbClr val="007C70"/>
        </a:solidFill>
        <a:ln w="12700" cap="flat" cmpd="sng" algn="ctr">
          <a:solidFill>
            <a:schemeClr val="lt1">
              <a:hueOff val="0"/>
              <a:satOff val="0"/>
              <a:lumOff val="0"/>
              <a:alphaOff val="0"/>
            </a:schemeClr>
          </a:solidFill>
          <a:prstDash val="solid"/>
          <a:miter lim="800000"/>
        </a:ln>
      </dgm:spPr>
      <dgm:t>
        <a:bodyPr/>
        <a:lstStyle/>
        <a:p>
          <a:r>
            <a:rPr lang="pt-BR">
              <a:latin typeface="Calibri" panose="020F0502020204030204" pitchFamily="34" charset="0"/>
              <a:cs typeface="Calibri" panose="020F0502020204030204" pitchFamily="34" charset="0"/>
            </a:rPr>
            <a:t>Abril/2024 – R$ 491.266.545,06</a:t>
          </a:r>
          <a:endParaRPr lang="en-US">
            <a:latin typeface="Calibri" panose="020F0502020204030204" pitchFamily="34" charset="0"/>
            <a:cs typeface="Calibri" panose="020F0502020204030204" pitchFamily="34" charset="0"/>
          </a:endParaRPr>
        </a:p>
      </dgm:t>
    </dgm:pt>
    <dgm:pt modelId="{C3C173C6-0526-42FA-8E77-B721C83709C4}" type="sibTrans" cxnId="{36BE6A4E-3DDD-4D14-8C68-EE171B487DE7}">
      <dgm:prSet/>
      <dgm:spPr/>
      <dgm:t>
        <a:bodyPr/>
        <a:lstStyle/>
        <a:p>
          <a:endParaRPr lang="en-US"/>
        </a:p>
      </dgm:t>
    </dgm:pt>
    <dgm:pt modelId="{71D5C6B0-7ED7-4154-A96A-9A01A16089CF}" type="parTrans" cxnId="{3A70E3BE-6055-4452-884B-F41B37214458}">
      <dgm:prSet/>
      <dgm:spPr/>
      <dgm:t>
        <a:bodyPr/>
        <a:lstStyle/>
        <a:p>
          <a:endParaRPr lang="pt-BR"/>
        </a:p>
      </dgm:t>
    </dgm:pt>
    <dgm:pt modelId="{5E30B3DF-7FCA-4CE7-A3B0-808C7B1DD547}">
      <dgm:prSet custT="1"/>
      <dgm:spPr>
        <a:solidFill>
          <a:srgbClr val="0070C0"/>
        </a:solidFill>
        <a:ln w="12700" cap="flat" cmpd="sng" algn="ctr">
          <a:solidFill>
            <a:schemeClr val="lt1">
              <a:hueOff val="0"/>
              <a:satOff val="0"/>
              <a:lumOff val="0"/>
              <a:alphaOff val="0"/>
            </a:schemeClr>
          </a:solidFill>
          <a:prstDash val="solid"/>
          <a:miter lim="800000"/>
        </a:ln>
      </dgm:spPr>
      <dgm:t>
        <a:bodyPr/>
        <a:lstStyle/>
        <a:p>
          <a:r>
            <a:rPr lang="pt-BR" sz="2000" noProof="0">
              <a:latin typeface="Calibri" panose="020F0502020204030204" pitchFamily="34" charset="0"/>
              <a:cs typeface="Calibri" panose="020F0502020204030204" pitchFamily="34" charset="0"/>
            </a:rPr>
            <a:t>Até Abril/2024, houve</a:t>
          </a:r>
          <a:r>
            <a:rPr lang="en-US" sz="2000">
              <a:latin typeface="Calibri" panose="020F0502020204030204" pitchFamily="34" charset="0"/>
              <a:cs typeface="Calibri" panose="020F0502020204030204" pitchFamily="34" charset="0"/>
            </a:rPr>
            <a:t> um </a:t>
          </a:r>
          <a:r>
            <a:rPr lang="pt-BR" sz="2000" noProof="0">
              <a:latin typeface="Calibri" panose="020F0502020204030204" pitchFamily="34" charset="0"/>
              <a:cs typeface="Calibri" panose="020F0502020204030204" pitchFamily="34" charset="0"/>
            </a:rPr>
            <a:t>crescimento</a:t>
          </a:r>
          <a:r>
            <a:rPr lang="en-US" sz="2000">
              <a:latin typeface="Calibri" panose="020F0502020204030204" pitchFamily="34" charset="0"/>
              <a:cs typeface="Calibri" panose="020F0502020204030204" pitchFamily="34" charset="0"/>
            </a:rPr>
            <a:t> </a:t>
          </a:r>
          <a:r>
            <a:rPr lang="pt-BR" sz="2000" noProof="0">
              <a:latin typeface="Calibri" panose="020F0502020204030204" pitchFamily="34" charset="0"/>
              <a:cs typeface="Calibri" panose="020F0502020204030204" pitchFamily="34" charset="0"/>
            </a:rPr>
            <a:t>financeiro</a:t>
          </a:r>
          <a:r>
            <a:rPr lang="en-US" sz="2000">
              <a:latin typeface="Calibri" panose="020F0502020204030204" pitchFamily="34" charset="0"/>
              <a:cs typeface="Calibri" panose="020F0502020204030204" pitchFamily="34" charset="0"/>
            </a:rPr>
            <a:t> </a:t>
          </a:r>
          <a:r>
            <a:rPr lang="pt-BR" sz="2000" noProof="0">
              <a:latin typeface="Calibri" panose="020F0502020204030204" pitchFamily="34" charset="0"/>
              <a:cs typeface="Calibri" panose="020F0502020204030204" pitchFamily="34" charset="0"/>
            </a:rPr>
            <a:t>em</a:t>
          </a:r>
          <a:r>
            <a:rPr lang="en-US" sz="2000">
              <a:latin typeface="Calibri" panose="020F0502020204030204" pitchFamily="34" charset="0"/>
              <a:cs typeface="Calibri" panose="020F0502020204030204" pitchFamily="34" charset="0"/>
            </a:rPr>
            <a:t> </a:t>
          </a:r>
          <a:r>
            <a:rPr lang="pt-BR" sz="2000" noProof="0">
              <a:latin typeface="Calibri" panose="020F0502020204030204" pitchFamily="34" charset="0"/>
              <a:cs typeface="Calibri" panose="020F0502020204030204" pitchFamily="34" charset="0"/>
            </a:rPr>
            <a:t>relação</a:t>
          </a:r>
          <a:r>
            <a:rPr lang="en-US" sz="2000">
              <a:latin typeface="Calibri" panose="020F0502020204030204" pitchFamily="34" charset="0"/>
              <a:cs typeface="Calibri" panose="020F0502020204030204" pitchFamily="34" charset="0"/>
            </a:rPr>
            <a:t> a Janeiro /21 de quase 87,00%. </a:t>
          </a:r>
        </a:p>
      </dgm:t>
    </dgm:pt>
    <dgm:pt modelId="{348B76F3-CBC5-4EF0-A587-ED1148152BB6}" type="sibTrans" cxnId="{3A70E3BE-6055-4452-884B-F41B37214458}">
      <dgm:prSet/>
      <dgm:spPr/>
      <dgm:t>
        <a:bodyPr/>
        <a:lstStyle/>
        <a:p>
          <a:endParaRPr lang="pt-BR"/>
        </a:p>
      </dgm:t>
    </dgm:pt>
    <dgm:pt modelId="{E28EFB71-77C0-4093-BE87-92EB5F306881}" type="pres">
      <dgm:prSet presAssocID="{62D2DBD3-6087-4FD0-A637-A9E979CC1200}" presName="linear" presStyleCnt="0">
        <dgm:presLayoutVars>
          <dgm:animLvl val="lvl"/>
          <dgm:resizeHandles val="exact"/>
        </dgm:presLayoutVars>
      </dgm:prSet>
      <dgm:spPr/>
    </dgm:pt>
    <dgm:pt modelId="{6D58F4C2-A757-4204-A749-3FDD604FE72E}" type="pres">
      <dgm:prSet presAssocID="{9506F685-FC01-4162-8645-73C5FAC33F28}" presName="parentText" presStyleLbl="node1" presStyleIdx="0" presStyleCnt="5">
        <dgm:presLayoutVars>
          <dgm:chMax val="0"/>
          <dgm:bulletEnabled val="1"/>
        </dgm:presLayoutVars>
      </dgm:prSet>
      <dgm:spPr/>
    </dgm:pt>
    <dgm:pt modelId="{3E313087-74E0-4DB1-B02F-90326F7AB86E}" type="pres">
      <dgm:prSet presAssocID="{8E7E389F-B208-45B4-8EBA-5AB63A616D4E}" presName="spacer" presStyleCnt="0"/>
      <dgm:spPr/>
    </dgm:pt>
    <dgm:pt modelId="{77AD5BD1-C895-4ECA-BC47-473C63A61A49}" type="pres">
      <dgm:prSet presAssocID="{34F7A488-7C0E-455A-82E1-3A174A943F0C}" presName="parentText" presStyleLbl="node1" presStyleIdx="1" presStyleCnt="5">
        <dgm:presLayoutVars>
          <dgm:chMax val="0"/>
          <dgm:bulletEnabled val="1"/>
        </dgm:presLayoutVars>
      </dgm:prSet>
      <dgm:spPr/>
    </dgm:pt>
    <dgm:pt modelId="{E17A7028-838C-411A-AB94-969C0E798946}" type="pres">
      <dgm:prSet presAssocID="{AE68EBB6-041E-4146-B8AB-3D0672C6C2C8}" presName="spacer" presStyleCnt="0"/>
      <dgm:spPr/>
    </dgm:pt>
    <dgm:pt modelId="{F7B23AB1-6763-4AFA-BB11-EA4901813E25}" type="pres">
      <dgm:prSet presAssocID="{EDDEE07E-4AFA-4455-A3CB-3FE44490518C}" presName="parentText" presStyleLbl="node1" presStyleIdx="2" presStyleCnt="5">
        <dgm:presLayoutVars>
          <dgm:chMax val="0"/>
          <dgm:bulletEnabled val="1"/>
        </dgm:presLayoutVars>
      </dgm:prSet>
      <dgm:spPr/>
    </dgm:pt>
    <dgm:pt modelId="{E58D9B64-4B0E-4CE7-8CD1-BE1E1A1B2FC1}" type="pres">
      <dgm:prSet presAssocID="{85676AA9-9ABB-431F-A0E5-A7503644E323}" presName="spacer" presStyleCnt="0"/>
      <dgm:spPr/>
    </dgm:pt>
    <dgm:pt modelId="{DE5B8184-3843-4FE8-ADA1-21C7A585E22D}" type="pres">
      <dgm:prSet presAssocID="{5852BE3C-A150-45FC-9ACB-E7266ADBAA6B}" presName="parentText" presStyleLbl="node1" presStyleIdx="3" presStyleCnt="5">
        <dgm:presLayoutVars>
          <dgm:chMax val="0"/>
          <dgm:bulletEnabled val="1"/>
        </dgm:presLayoutVars>
      </dgm:prSet>
      <dgm:spPr/>
    </dgm:pt>
    <dgm:pt modelId="{95816057-2A08-4080-AB27-3C15B731664E}" type="pres">
      <dgm:prSet presAssocID="{C3C173C6-0526-42FA-8E77-B721C83709C4}" presName="spacer" presStyleCnt="0"/>
      <dgm:spPr/>
    </dgm:pt>
    <dgm:pt modelId="{2CA3B77C-7F1A-4C58-9750-855BD2DEE906}" type="pres">
      <dgm:prSet presAssocID="{5E30B3DF-7FCA-4CE7-A3B0-808C7B1DD547}" presName="parentText" presStyleLbl="node1" presStyleIdx="4" presStyleCnt="5">
        <dgm:presLayoutVars>
          <dgm:chMax val="0"/>
          <dgm:bulletEnabled val="1"/>
        </dgm:presLayoutVars>
      </dgm:prSet>
      <dgm:spPr/>
    </dgm:pt>
  </dgm:ptLst>
  <dgm:cxnLst>
    <dgm:cxn modelId="{A819B922-0BC5-46BF-97E5-42CBCB40CB9D}" srcId="{62D2DBD3-6087-4FD0-A637-A9E979CC1200}" destId="{34F7A488-7C0E-455A-82E1-3A174A943F0C}" srcOrd="1" destOrd="0" parTransId="{F2D437B3-D6E1-477D-9A5E-265834358DF2}" sibTransId="{AE68EBB6-041E-4146-B8AB-3D0672C6C2C8}"/>
    <dgm:cxn modelId="{C5614B3B-8F01-4BCF-9CB9-2211671FF672}" srcId="{62D2DBD3-6087-4FD0-A637-A9E979CC1200}" destId="{EDDEE07E-4AFA-4455-A3CB-3FE44490518C}" srcOrd="2" destOrd="0" parTransId="{DA05AFA4-0496-4B62-A1EF-B6D0AA5AF7B2}" sibTransId="{85676AA9-9ABB-431F-A0E5-A7503644E323}"/>
    <dgm:cxn modelId="{F937F166-09F0-43D9-AC3F-1F7074C3776E}" type="presOf" srcId="{9506F685-FC01-4162-8645-73C5FAC33F28}" destId="{6D58F4C2-A757-4204-A749-3FDD604FE72E}" srcOrd="0" destOrd="0" presId="urn:microsoft.com/office/officeart/2005/8/layout/vList2"/>
    <dgm:cxn modelId="{F7F5394A-2D2C-44D7-A208-4FD27E85C2F6}" type="presOf" srcId="{EDDEE07E-4AFA-4455-A3CB-3FE44490518C}" destId="{F7B23AB1-6763-4AFA-BB11-EA4901813E25}" srcOrd="0" destOrd="0" presId="urn:microsoft.com/office/officeart/2005/8/layout/vList2"/>
    <dgm:cxn modelId="{36BE6A4E-3DDD-4D14-8C68-EE171B487DE7}" srcId="{62D2DBD3-6087-4FD0-A637-A9E979CC1200}" destId="{5852BE3C-A150-45FC-9ACB-E7266ADBAA6B}" srcOrd="3" destOrd="0" parTransId="{0E5B52D6-22A9-48B7-8A39-A329F758EA0A}" sibTransId="{C3C173C6-0526-42FA-8E77-B721C83709C4}"/>
    <dgm:cxn modelId="{B9205577-88E3-4FBE-ABB9-5D5C4D412613}" type="presOf" srcId="{5852BE3C-A150-45FC-9ACB-E7266ADBAA6B}" destId="{DE5B8184-3843-4FE8-ADA1-21C7A585E22D}" srcOrd="0" destOrd="0" presId="urn:microsoft.com/office/officeart/2005/8/layout/vList2"/>
    <dgm:cxn modelId="{E2C16ABB-03C8-456E-8FC4-330045FA6DE0}" srcId="{62D2DBD3-6087-4FD0-A637-A9E979CC1200}" destId="{9506F685-FC01-4162-8645-73C5FAC33F28}" srcOrd="0" destOrd="0" parTransId="{9B788DB2-724C-4B4C-B35F-B12905F0DF4C}" sibTransId="{8E7E389F-B208-45B4-8EBA-5AB63A616D4E}"/>
    <dgm:cxn modelId="{3A70E3BE-6055-4452-884B-F41B37214458}" srcId="{62D2DBD3-6087-4FD0-A637-A9E979CC1200}" destId="{5E30B3DF-7FCA-4CE7-A3B0-808C7B1DD547}" srcOrd="4" destOrd="0" parTransId="{71D5C6B0-7ED7-4154-A96A-9A01A16089CF}" sibTransId="{348B76F3-CBC5-4EF0-A587-ED1148152BB6}"/>
    <dgm:cxn modelId="{3E28E4D0-9654-4477-969E-D992846752F8}" type="presOf" srcId="{5E30B3DF-7FCA-4CE7-A3B0-808C7B1DD547}" destId="{2CA3B77C-7F1A-4C58-9750-855BD2DEE906}" srcOrd="0" destOrd="0" presId="urn:microsoft.com/office/officeart/2005/8/layout/vList2"/>
    <dgm:cxn modelId="{C1B0B4F3-F082-4C61-99D3-325FA1FADAC3}" type="presOf" srcId="{34F7A488-7C0E-455A-82E1-3A174A943F0C}" destId="{77AD5BD1-C895-4ECA-BC47-473C63A61A49}" srcOrd="0" destOrd="0" presId="urn:microsoft.com/office/officeart/2005/8/layout/vList2"/>
    <dgm:cxn modelId="{0B5626FC-C748-43CE-BF6F-783714FE760B}" type="presOf" srcId="{62D2DBD3-6087-4FD0-A637-A9E979CC1200}" destId="{E28EFB71-77C0-4093-BE87-92EB5F306881}" srcOrd="0" destOrd="0" presId="urn:microsoft.com/office/officeart/2005/8/layout/vList2"/>
    <dgm:cxn modelId="{14E40961-D107-4D5F-8A8A-F8042652D489}" type="presParOf" srcId="{E28EFB71-77C0-4093-BE87-92EB5F306881}" destId="{6D58F4C2-A757-4204-A749-3FDD604FE72E}" srcOrd="0" destOrd="0" presId="urn:microsoft.com/office/officeart/2005/8/layout/vList2"/>
    <dgm:cxn modelId="{558EDB44-68F5-4529-98C4-3F83B6FDC169}" type="presParOf" srcId="{E28EFB71-77C0-4093-BE87-92EB5F306881}" destId="{3E313087-74E0-4DB1-B02F-90326F7AB86E}" srcOrd="1" destOrd="0" presId="urn:microsoft.com/office/officeart/2005/8/layout/vList2"/>
    <dgm:cxn modelId="{08249C42-09D5-44C6-92FF-7E15897A1F5B}" type="presParOf" srcId="{E28EFB71-77C0-4093-BE87-92EB5F306881}" destId="{77AD5BD1-C895-4ECA-BC47-473C63A61A49}" srcOrd="2" destOrd="0" presId="urn:microsoft.com/office/officeart/2005/8/layout/vList2"/>
    <dgm:cxn modelId="{21EEDAF9-73C0-47CE-85D4-4E61E5F3D07C}" type="presParOf" srcId="{E28EFB71-77C0-4093-BE87-92EB5F306881}" destId="{E17A7028-838C-411A-AB94-969C0E798946}" srcOrd="3" destOrd="0" presId="urn:microsoft.com/office/officeart/2005/8/layout/vList2"/>
    <dgm:cxn modelId="{D7271E46-D14F-4C5E-A530-815A9F57B481}" type="presParOf" srcId="{E28EFB71-77C0-4093-BE87-92EB5F306881}" destId="{F7B23AB1-6763-4AFA-BB11-EA4901813E25}" srcOrd="4" destOrd="0" presId="urn:microsoft.com/office/officeart/2005/8/layout/vList2"/>
    <dgm:cxn modelId="{87C56F77-6C24-4BBF-815E-5C0C357DE96A}" type="presParOf" srcId="{E28EFB71-77C0-4093-BE87-92EB5F306881}" destId="{E58D9B64-4B0E-4CE7-8CD1-BE1E1A1B2FC1}" srcOrd="5" destOrd="0" presId="urn:microsoft.com/office/officeart/2005/8/layout/vList2"/>
    <dgm:cxn modelId="{AE3EEC82-577A-4A21-8EEE-8EBB96C09E73}" type="presParOf" srcId="{E28EFB71-77C0-4093-BE87-92EB5F306881}" destId="{DE5B8184-3843-4FE8-ADA1-21C7A585E22D}" srcOrd="6" destOrd="0" presId="urn:microsoft.com/office/officeart/2005/8/layout/vList2"/>
    <dgm:cxn modelId="{D799ABA4-27B2-41B7-B564-72CD5399CD4C}" type="presParOf" srcId="{E28EFB71-77C0-4093-BE87-92EB5F306881}" destId="{95816057-2A08-4080-AB27-3C15B731664E}" srcOrd="7" destOrd="0" presId="urn:microsoft.com/office/officeart/2005/8/layout/vList2"/>
    <dgm:cxn modelId="{F87C677E-3A0C-40E6-A3D5-678BC52E3072}" type="presParOf" srcId="{E28EFB71-77C0-4093-BE87-92EB5F306881}" destId="{2CA3B77C-7F1A-4C58-9750-855BD2DEE90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15E04FA3-BD79-484A-AB46-CA537F19385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2E35ECED-DA59-4528-A063-17332A7F3AAB}" type="parTrans" cxnId="{90CFD1FC-CD42-4F44-A8FC-60412E10B642}">
      <dgm:prSet/>
      <dgm:spPr/>
      <dgm:t>
        <a:bodyPr/>
        <a:lstStyle/>
        <a:p>
          <a:endParaRPr lang="en-US"/>
        </a:p>
      </dgm:t>
    </dgm:pt>
    <dgm:pt modelId="{B47AEF64-9487-4927-9719-FB45C40834EF}">
      <dgm:prSet/>
      <dgm:spPr>
        <a:solidFill>
          <a:srgbClr val="007C70"/>
        </a:solidFill>
        <a:ln w="12700" cap="flat" cmpd="sng" algn="ctr">
          <a:solidFill>
            <a:schemeClr val="lt1">
              <a:hueOff val="0"/>
              <a:satOff val="0"/>
              <a:lumOff val="0"/>
              <a:alphaOff val="0"/>
            </a:schemeClr>
          </a:solidFill>
          <a:prstDash val="solid"/>
          <a:miter lim="800000"/>
        </a:ln>
      </dgm:spPr>
      <dgm:t>
        <a:bodyPr/>
        <a:lstStyle/>
        <a:p>
          <a:r>
            <a:rPr lang="pt-BR"/>
            <a:t>Programa do Ministério da Previdência de Certificação dos para as melhores práticas de gestão em RPPS</a:t>
          </a:r>
          <a:endParaRPr lang="en-US"/>
        </a:p>
      </dgm:t>
    </dgm:pt>
    <dgm:pt modelId="{672DE4D9-8A4F-416B-88BC-24DD4CFE7AD1}" type="sibTrans" cxnId="{90CFD1FC-CD42-4F44-A8FC-60412E10B642}">
      <dgm:prSet/>
      <dgm:spPr>
        <a:solidFill>
          <a:srgbClr val="FFA200"/>
        </a:solidFill>
        <a:ln>
          <a:noFill/>
        </a:ln>
      </dgm:spPr>
      <dgm:t>
        <a:bodyPr/>
        <a:lstStyle/>
        <a:p>
          <a:endParaRPr lang="en-US"/>
        </a:p>
      </dgm:t>
    </dgm:pt>
    <dgm:pt modelId="{D567FF2F-E87C-41C0-A53C-5BC19930F7C7}" type="parTrans" cxnId="{D5A2ADD0-BFBA-4F76-B1F6-E5CEBC26462C}">
      <dgm:prSet/>
      <dgm:spPr/>
      <dgm:t>
        <a:bodyPr/>
        <a:lstStyle/>
        <a:p>
          <a:endParaRPr lang="en-US"/>
        </a:p>
      </dgm:t>
    </dgm:pt>
    <dgm:pt modelId="{DF2F3644-ED8A-4B2F-80F7-9E98160C6380}">
      <dgm:prSet/>
      <dgm:spPr>
        <a:solidFill>
          <a:srgbClr val="007C70"/>
        </a:solidFill>
        <a:ln w="12700" cap="flat" cmpd="sng" algn="ctr">
          <a:solidFill>
            <a:schemeClr val="lt1">
              <a:hueOff val="0"/>
              <a:satOff val="0"/>
              <a:lumOff val="0"/>
              <a:alphaOff val="0"/>
            </a:schemeClr>
          </a:solidFill>
          <a:prstDash val="solid"/>
          <a:miter lim="800000"/>
        </a:ln>
      </dgm:spPr>
      <dgm:t>
        <a:bodyPr/>
        <a:lstStyle/>
        <a:p>
          <a:r>
            <a:rPr lang="pt-BR"/>
            <a:t>SENAPREV – Nível I</a:t>
          </a:r>
          <a:endParaRPr lang="en-US"/>
        </a:p>
      </dgm:t>
    </dgm:pt>
    <dgm:pt modelId="{60E8BBCE-CF2D-4CAD-B898-51952843A0E9}" type="sibTrans" cxnId="{D5A2ADD0-BFBA-4F76-B1F6-E5CEBC26462C}">
      <dgm:prSet/>
      <dgm:spPr>
        <a:solidFill>
          <a:srgbClr val="FFA200"/>
        </a:solidFill>
        <a:ln>
          <a:noFill/>
        </a:ln>
      </dgm:spPr>
      <dgm:t>
        <a:bodyPr/>
        <a:lstStyle/>
        <a:p>
          <a:endParaRPr lang="en-US"/>
        </a:p>
      </dgm:t>
    </dgm:pt>
    <dgm:pt modelId="{D63C5DF0-C927-44EF-BFDF-90B70656F495}" type="pres">
      <dgm:prSet presAssocID="{15E04FA3-BD79-484A-AB46-CA537F193852}" presName="cycle" presStyleCnt="0">
        <dgm:presLayoutVars>
          <dgm:dir/>
          <dgm:resizeHandles val="exact"/>
        </dgm:presLayoutVars>
      </dgm:prSet>
      <dgm:spPr/>
    </dgm:pt>
    <dgm:pt modelId="{63CC7049-CC4F-435F-88A3-4E24C657699D}" type="pres">
      <dgm:prSet presAssocID="{B47AEF64-9487-4927-9719-FB45C40834EF}" presName="node" presStyleLbl="node1" presStyleIdx="0" presStyleCnt="2">
        <dgm:presLayoutVars>
          <dgm:bulletEnabled val="1"/>
        </dgm:presLayoutVars>
      </dgm:prSet>
      <dgm:spPr/>
    </dgm:pt>
    <dgm:pt modelId="{6346E145-1654-4032-8C99-4A170E22F895}" type="pres">
      <dgm:prSet presAssocID="{672DE4D9-8A4F-416B-88BC-24DD4CFE7AD1}" presName="sibTrans" presStyleLbl="sibTrans2D1" presStyleIdx="0" presStyleCnt="2"/>
      <dgm:spPr/>
    </dgm:pt>
    <dgm:pt modelId="{CBAACC60-AF3D-427B-AA9D-4F9ADB8F2D3C}" type="pres">
      <dgm:prSet presAssocID="{672DE4D9-8A4F-416B-88BC-24DD4CFE7AD1}" presName="connectorText" presStyleLbl="sibTrans2D1" presStyleIdx="0" presStyleCnt="2"/>
      <dgm:spPr/>
    </dgm:pt>
    <dgm:pt modelId="{E8C08DBB-3BED-474C-9045-F7172151CAC1}" type="pres">
      <dgm:prSet presAssocID="{DF2F3644-ED8A-4B2F-80F7-9E98160C6380}" presName="node" presStyleLbl="node1" presStyleIdx="1" presStyleCnt="2">
        <dgm:presLayoutVars>
          <dgm:bulletEnabled val="1"/>
        </dgm:presLayoutVars>
      </dgm:prSet>
      <dgm:spPr/>
    </dgm:pt>
    <dgm:pt modelId="{D88B19D0-9AE0-4AC7-9679-B7EAEB604C7B}" type="pres">
      <dgm:prSet presAssocID="{60E8BBCE-CF2D-4CAD-B898-51952843A0E9}" presName="sibTrans" presStyleLbl="sibTrans2D1" presStyleIdx="1" presStyleCnt="2"/>
      <dgm:spPr/>
    </dgm:pt>
    <dgm:pt modelId="{0AC28753-148C-42DC-A63C-62474FE5E37B}" type="pres">
      <dgm:prSet presAssocID="{60E8BBCE-CF2D-4CAD-B898-51952843A0E9}" presName="connectorText" presStyleLbl="sibTrans2D1" presStyleIdx="1" presStyleCnt="2"/>
      <dgm:spPr/>
    </dgm:pt>
  </dgm:ptLst>
  <dgm:cxnLst>
    <dgm:cxn modelId="{F73FD607-46ED-4500-A1F2-22C14A515A85}" type="presOf" srcId="{672DE4D9-8A4F-416B-88BC-24DD4CFE7AD1}" destId="{CBAACC60-AF3D-427B-AA9D-4F9ADB8F2D3C}" srcOrd="1" destOrd="0" presId="urn:microsoft.com/office/officeart/2005/8/layout/cycle2"/>
    <dgm:cxn modelId="{E7363F2B-7BE6-4765-8F31-B9F8684C23C7}" type="presOf" srcId="{DF2F3644-ED8A-4B2F-80F7-9E98160C6380}" destId="{E8C08DBB-3BED-474C-9045-F7172151CAC1}" srcOrd="0" destOrd="0" presId="urn:microsoft.com/office/officeart/2005/8/layout/cycle2"/>
    <dgm:cxn modelId="{4D1D9C58-5DD9-487E-92DC-67338FB907E8}" type="presOf" srcId="{672DE4D9-8A4F-416B-88BC-24DD4CFE7AD1}" destId="{6346E145-1654-4032-8C99-4A170E22F895}" srcOrd="0" destOrd="0" presId="urn:microsoft.com/office/officeart/2005/8/layout/cycle2"/>
    <dgm:cxn modelId="{D11B52AC-35DB-4E6F-8358-12F3FE4A42EA}" type="presOf" srcId="{60E8BBCE-CF2D-4CAD-B898-51952843A0E9}" destId="{D88B19D0-9AE0-4AC7-9679-B7EAEB604C7B}" srcOrd="0" destOrd="0" presId="urn:microsoft.com/office/officeart/2005/8/layout/cycle2"/>
    <dgm:cxn modelId="{D5A2ADD0-BFBA-4F76-B1F6-E5CEBC26462C}" srcId="{15E04FA3-BD79-484A-AB46-CA537F193852}" destId="{DF2F3644-ED8A-4B2F-80F7-9E98160C6380}" srcOrd="1" destOrd="0" parTransId="{D567FF2F-E87C-41C0-A53C-5BC19930F7C7}" sibTransId="{60E8BBCE-CF2D-4CAD-B898-51952843A0E9}"/>
    <dgm:cxn modelId="{09B72AE6-68C6-429B-A96A-1938B60F8E78}" type="presOf" srcId="{B47AEF64-9487-4927-9719-FB45C40834EF}" destId="{63CC7049-CC4F-435F-88A3-4E24C657699D}" srcOrd="0" destOrd="0" presId="urn:microsoft.com/office/officeart/2005/8/layout/cycle2"/>
    <dgm:cxn modelId="{C4D6E1E8-51FF-44B6-A6FB-F88739C7AA5C}" type="presOf" srcId="{60E8BBCE-CF2D-4CAD-B898-51952843A0E9}" destId="{0AC28753-148C-42DC-A63C-62474FE5E37B}" srcOrd="1" destOrd="0" presId="urn:microsoft.com/office/officeart/2005/8/layout/cycle2"/>
    <dgm:cxn modelId="{EEFEE4E9-26B8-4894-9A81-2678F9011C00}" type="presOf" srcId="{15E04FA3-BD79-484A-AB46-CA537F193852}" destId="{D63C5DF0-C927-44EF-BFDF-90B70656F495}" srcOrd="0" destOrd="0" presId="urn:microsoft.com/office/officeart/2005/8/layout/cycle2"/>
    <dgm:cxn modelId="{90CFD1FC-CD42-4F44-A8FC-60412E10B642}" srcId="{15E04FA3-BD79-484A-AB46-CA537F193852}" destId="{B47AEF64-9487-4927-9719-FB45C40834EF}" srcOrd="0" destOrd="0" parTransId="{2E35ECED-DA59-4528-A063-17332A7F3AAB}" sibTransId="{672DE4D9-8A4F-416B-88BC-24DD4CFE7AD1}"/>
    <dgm:cxn modelId="{E46F0C41-66C8-46CB-9F99-605AA63F0BCF}" type="presParOf" srcId="{D63C5DF0-C927-44EF-BFDF-90B70656F495}" destId="{63CC7049-CC4F-435F-88A3-4E24C657699D}" srcOrd="0" destOrd="0" presId="urn:microsoft.com/office/officeart/2005/8/layout/cycle2"/>
    <dgm:cxn modelId="{939DF85D-D60A-4085-A9CE-81ECA2651930}" type="presParOf" srcId="{D63C5DF0-C927-44EF-BFDF-90B70656F495}" destId="{6346E145-1654-4032-8C99-4A170E22F895}" srcOrd="1" destOrd="0" presId="urn:microsoft.com/office/officeart/2005/8/layout/cycle2"/>
    <dgm:cxn modelId="{2FB35187-DD99-443A-90A0-09361F9F1651}" type="presParOf" srcId="{6346E145-1654-4032-8C99-4A170E22F895}" destId="{CBAACC60-AF3D-427B-AA9D-4F9ADB8F2D3C}" srcOrd="0" destOrd="0" presId="urn:microsoft.com/office/officeart/2005/8/layout/cycle2"/>
    <dgm:cxn modelId="{0D85E069-FA04-4107-B872-030B30867C39}" type="presParOf" srcId="{D63C5DF0-C927-44EF-BFDF-90B70656F495}" destId="{E8C08DBB-3BED-474C-9045-F7172151CAC1}" srcOrd="2" destOrd="0" presId="urn:microsoft.com/office/officeart/2005/8/layout/cycle2"/>
    <dgm:cxn modelId="{EEBD4986-103B-40DB-9306-3C1CAF27B47A}" type="presParOf" srcId="{D63C5DF0-C927-44EF-BFDF-90B70656F495}" destId="{D88B19D0-9AE0-4AC7-9679-B7EAEB604C7B}" srcOrd="3" destOrd="0" presId="urn:microsoft.com/office/officeart/2005/8/layout/cycle2"/>
    <dgm:cxn modelId="{3277DB30-8415-4A35-92DF-5974D58E7CE3}" type="presParOf" srcId="{D88B19D0-9AE0-4AC7-9679-B7EAEB604C7B}" destId="{0AC28753-148C-42DC-A63C-62474FE5E37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FF850F77-0260-47A9-A121-24363835D581}" type="doc">
      <dgm:prSet loTypeId="urn:microsoft.com/office/officeart/2008/layout/HorizontalMultiLevelHierarchy" loCatId="hierarchy" qsTypeId="urn:microsoft.com/office/officeart/2005/8/quickstyle/3d3" qsCatId="3D" csTypeId="urn:microsoft.com/office/officeart/2005/8/colors/accent1_2" csCatId="accent1" phldr="1"/>
      <dgm:spPr/>
      <dgm:t>
        <a:bodyPr/>
        <a:lstStyle/>
        <a:p>
          <a:endParaRPr lang="pt-BR"/>
        </a:p>
      </dgm:t>
    </dgm:pt>
    <dgm:pt modelId="{27E0FE69-D299-4B94-99F3-1F49B398BEA0}" type="parTrans" cxnId="{D68FCB44-A485-4FBD-A968-455AE92649BD}">
      <dgm:prSet/>
      <dgm:spPr/>
      <dgm:t>
        <a:bodyPr/>
        <a:lstStyle/>
        <a:p>
          <a:endParaRPr lang="pt-BR"/>
        </a:p>
      </dgm:t>
    </dgm:pt>
    <dgm:pt modelId="{32322449-24AA-457B-BE13-62C094D40D8A}">
      <dgm:prSet phldrT="[Texto]"/>
      <dgm:spPr>
        <a:solidFill>
          <a:srgbClr val="007C70"/>
        </a:solidFill>
        <a:ln>
          <a:noFill/>
        </a:ln>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pt-BR"/>
            <a:t>Manutenção da Filiação ao RPPS</a:t>
          </a:r>
        </a:p>
      </dgm:t>
    </dgm:pt>
    <dgm:pt modelId="{08400394-E58B-4AC7-AEF3-2D7566E171C5}" type="parTrans" cxnId="{5507A412-C602-412C-A3D3-0C9426468FD6}">
      <dgm:prSet/>
      <dgm:spPr>
        <a:noFill/>
        <a:ln w="12700" cap="flat" cmpd="sng" algn="ctr">
          <a:solidFill>
            <a:schemeClr val="accent1">
              <a:shade val="60000"/>
              <a:hueOff val="0"/>
              <a:satOff val="0"/>
              <a:lumOff val="0"/>
              <a:alphaOff val="0"/>
            </a:schemeClr>
          </a:solidFill>
          <a:prstDash val="solid"/>
          <a:miter lim="800000"/>
        </a:ln>
        <a:scene3d>
          <a:camera prst="orthographicFront">
            <a:rot lat="0" lon="0" rev="0"/>
          </a:camera>
          <a:lightRig rig="contrasting" dir="t">
            <a:rot lat="0" lon="0" rev="1200000"/>
          </a:lightRig>
        </a:scene3d>
        <a:sp3d z="-110000"/>
      </dgm:spPr>
      <dgm:t>
        <a:bodyPr/>
        <a:lstStyle/>
        <a:p>
          <a:endParaRPr lang="pt-BR"/>
        </a:p>
      </dgm:t>
    </dgm:pt>
    <dgm:pt modelId="{063D2614-9EB3-45C5-8C92-1A1983D00E65}">
      <dgm:prSet phldrT="[Texto]"/>
      <dgm:spPr>
        <a:solidFill>
          <a:srgbClr val="007C70"/>
        </a:solidFill>
        <a:ln>
          <a:noFill/>
        </a:ln>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pt-BR"/>
            <a:t>Cedido</a:t>
          </a:r>
        </a:p>
      </dgm:t>
    </dgm:pt>
    <dgm:pt modelId="{835D5D3D-2FAD-4D08-9B72-4B25DE276A72}" type="parTrans" cxnId="{9352EFE7-CB65-4027-A4FB-0AB17B377084}">
      <dgm:prSet/>
      <dgm:spPr>
        <a:noFill/>
        <a:ln w="12700" cap="flat" cmpd="sng" algn="ctr">
          <a:solidFill>
            <a:schemeClr val="accent1">
              <a:shade val="80000"/>
              <a:hueOff val="0"/>
              <a:satOff val="0"/>
              <a:lumOff val="0"/>
              <a:alphaOff val="0"/>
            </a:schemeClr>
          </a:solidFill>
          <a:prstDash val="solid"/>
          <a:miter lim="800000"/>
        </a:ln>
        <a:scene3d>
          <a:camera prst="orthographicFront">
            <a:rot lat="0" lon="0" rev="0"/>
          </a:camera>
          <a:lightRig rig="contrasting" dir="t">
            <a:rot lat="0" lon="0" rev="1200000"/>
          </a:lightRig>
        </a:scene3d>
        <a:sp3d z="-110000"/>
      </dgm:spPr>
      <dgm:t>
        <a:bodyPr/>
        <a:lstStyle/>
        <a:p>
          <a:endParaRPr lang="pt-BR"/>
        </a:p>
      </dgm:t>
    </dgm:pt>
    <dgm:pt modelId="{156B4EDC-ABD3-41C2-8EAC-7D9D4DFC69D9}">
      <dgm:prSet phldrT="[Texto]"/>
      <dgm:spPr>
        <a:solidFill>
          <a:srgbClr val="007C70"/>
        </a:solidFill>
        <a:ln>
          <a:noFill/>
        </a:ln>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pt-BR"/>
            <a:t>Com ou sem ônus</a:t>
          </a:r>
        </a:p>
      </dgm:t>
    </dgm:pt>
    <dgm:pt modelId="{37AA6580-D295-4848-B878-E69BBFA18E25}" type="parTrans" cxnId="{5B0E24E9-BA2E-4720-AB61-BAE778714FED}">
      <dgm:prSet/>
      <dgm:spPr>
        <a:noFill/>
        <a:ln w="12700" cap="flat" cmpd="sng" algn="ctr">
          <a:solidFill>
            <a:schemeClr val="accent1">
              <a:shade val="80000"/>
              <a:hueOff val="0"/>
              <a:satOff val="0"/>
              <a:lumOff val="0"/>
              <a:alphaOff val="0"/>
            </a:schemeClr>
          </a:solidFill>
          <a:prstDash val="solid"/>
          <a:miter lim="800000"/>
        </a:ln>
        <a:scene3d>
          <a:camera prst="orthographicFront">
            <a:rot lat="0" lon="0" rev="0"/>
          </a:camera>
          <a:lightRig rig="contrasting" dir="t">
            <a:rot lat="0" lon="0" rev="1200000"/>
          </a:lightRig>
        </a:scene3d>
        <a:sp3d z="-110000"/>
      </dgm:spPr>
      <dgm:t>
        <a:bodyPr/>
        <a:lstStyle/>
        <a:p>
          <a:endParaRPr lang="pt-BR"/>
        </a:p>
      </dgm:t>
    </dgm:pt>
    <dgm:pt modelId="{15CF7FB4-C3E3-4CB1-BA51-901EE862C946}">
      <dgm:prSet phldrT="[Texto]"/>
      <dgm:spPr>
        <a:solidFill>
          <a:srgbClr val="007C70"/>
        </a:solidFill>
        <a:ln>
          <a:noFill/>
        </a:ln>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pt-BR"/>
            <a:t>Adm. Direta ou Indireta</a:t>
          </a:r>
        </a:p>
      </dgm:t>
    </dgm:pt>
    <dgm:pt modelId="{95F2A765-FA3E-4AC8-A88F-08A86F82289D}" type="sibTrans" cxnId="{5B0E24E9-BA2E-4720-AB61-BAE778714FED}">
      <dgm:prSet/>
      <dgm:spPr/>
      <dgm:t>
        <a:bodyPr/>
        <a:lstStyle/>
        <a:p>
          <a:endParaRPr lang="pt-BR"/>
        </a:p>
      </dgm:t>
    </dgm:pt>
    <dgm:pt modelId="{D61073E3-8D00-4B5B-BDE6-D91821774E28}" type="sibTrans" cxnId="{9352EFE7-CB65-4027-A4FB-0AB17B377084}">
      <dgm:prSet/>
      <dgm:spPr/>
      <dgm:t>
        <a:bodyPr/>
        <a:lstStyle/>
        <a:p>
          <a:endParaRPr lang="pt-BR"/>
        </a:p>
      </dgm:t>
    </dgm:pt>
    <dgm:pt modelId="{7859AD21-A438-46C6-98F6-B8CFEECC0C2D}" type="sibTrans" cxnId="{5507A412-C602-412C-A3D3-0C9426468FD6}">
      <dgm:prSet/>
      <dgm:spPr/>
      <dgm:t>
        <a:bodyPr/>
        <a:lstStyle/>
        <a:p>
          <a:endParaRPr lang="pt-BR"/>
        </a:p>
      </dgm:t>
    </dgm:pt>
    <dgm:pt modelId="{B9B6A1E2-9C47-40E5-8805-489FA60A5AD0}" type="parTrans" cxnId="{1B8C8307-09CA-4FDE-B4F6-22E113AFEEB7}">
      <dgm:prSet/>
      <dgm:spPr>
        <a:noFill/>
        <a:ln w="12700" cap="flat" cmpd="sng" algn="ctr">
          <a:solidFill>
            <a:schemeClr val="accent1">
              <a:shade val="60000"/>
              <a:hueOff val="0"/>
              <a:satOff val="0"/>
              <a:lumOff val="0"/>
              <a:alphaOff val="0"/>
            </a:schemeClr>
          </a:solidFill>
          <a:prstDash val="solid"/>
          <a:miter lim="800000"/>
        </a:ln>
        <a:scene3d>
          <a:camera prst="orthographicFront">
            <a:rot lat="0" lon="0" rev="0"/>
          </a:camera>
          <a:lightRig rig="contrasting" dir="t">
            <a:rot lat="0" lon="0" rev="1200000"/>
          </a:lightRig>
        </a:scene3d>
        <a:sp3d z="-110000"/>
      </dgm:spPr>
      <dgm:t>
        <a:bodyPr/>
        <a:lstStyle/>
        <a:p>
          <a:endParaRPr lang="pt-BR"/>
        </a:p>
      </dgm:t>
    </dgm:pt>
    <dgm:pt modelId="{B6C3E081-B77D-471B-A9E1-5D9362DE71D8}">
      <dgm:prSet phldrT="[Texto]"/>
      <dgm:spPr>
        <a:solidFill>
          <a:srgbClr val="007C70"/>
        </a:solidFill>
        <a:ln>
          <a:noFill/>
        </a:ln>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pt-BR"/>
            <a:t>Licenciado</a:t>
          </a:r>
        </a:p>
      </dgm:t>
    </dgm:pt>
    <dgm:pt modelId="{0392A8F0-A267-4574-B52A-F701A01236EE}" type="sibTrans" cxnId="{1B8C8307-09CA-4FDE-B4F6-22E113AFEEB7}">
      <dgm:prSet/>
      <dgm:spPr/>
      <dgm:t>
        <a:bodyPr/>
        <a:lstStyle/>
        <a:p>
          <a:endParaRPr lang="pt-BR"/>
        </a:p>
      </dgm:t>
    </dgm:pt>
    <dgm:pt modelId="{A5F286F4-67F9-4673-BE55-2C787D6DE846}" type="parTrans" cxnId="{2FB8C765-E015-42E3-B360-C7659FAD378C}">
      <dgm:prSet/>
      <dgm:spPr>
        <a:noFill/>
        <a:ln w="12700" cap="flat" cmpd="sng" algn="ctr">
          <a:solidFill>
            <a:schemeClr val="accent1">
              <a:shade val="60000"/>
              <a:hueOff val="0"/>
              <a:satOff val="0"/>
              <a:lumOff val="0"/>
              <a:alphaOff val="0"/>
            </a:schemeClr>
          </a:solidFill>
          <a:prstDash val="solid"/>
          <a:miter lim="800000"/>
        </a:ln>
        <a:scene3d>
          <a:camera prst="orthographicFront">
            <a:rot lat="0" lon="0" rev="0"/>
          </a:camera>
          <a:lightRig rig="contrasting" dir="t">
            <a:rot lat="0" lon="0" rev="1200000"/>
          </a:lightRig>
        </a:scene3d>
        <a:sp3d z="-110000"/>
      </dgm:spPr>
      <dgm:t>
        <a:bodyPr/>
        <a:lstStyle/>
        <a:p>
          <a:endParaRPr lang="pt-BR"/>
        </a:p>
      </dgm:t>
    </dgm:pt>
    <dgm:pt modelId="{F5FA41E4-D14A-40EB-A899-FFE05E99A92F}">
      <dgm:prSet phldrT="[Texto]"/>
      <dgm:spPr>
        <a:solidFill>
          <a:srgbClr val="007C70"/>
        </a:solidFill>
        <a:ln>
          <a:noFill/>
        </a:ln>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pt-BR"/>
            <a:t>Ocupar mandato eletivo</a:t>
          </a:r>
        </a:p>
      </dgm:t>
    </dgm:pt>
    <dgm:pt modelId="{D9A2B577-5A97-4CCA-B22C-EF629F41B011}" type="parTrans" cxnId="{4F1A67B4-9E9B-41FF-98FD-4785656D0850}">
      <dgm:prSet/>
      <dgm:spPr>
        <a:noFill/>
        <a:ln w="12700" cap="flat" cmpd="sng" algn="ctr">
          <a:solidFill>
            <a:schemeClr val="accent1">
              <a:shade val="80000"/>
              <a:hueOff val="0"/>
              <a:satOff val="0"/>
              <a:lumOff val="0"/>
              <a:alphaOff val="0"/>
            </a:schemeClr>
          </a:solidFill>
          <a:prstDash val="solid"/>
          <a:miter lim="800000"/>
        </a:ln>
        <a:scene3d>
          <a:camera prst="orthographicFront">
            <a:rot lat="0" lon="0" rev="0"/>
          </a:camera>
          <a:lightRig rig="contrasting" dir="t">
            <a:rot lat="0" lon="0" rev="1200000"/>
          </a:lightRig>
        </a:scene3d>
        <a:sp3d z="-110000"/>
      </dgm:spPr>
      <dgm:t>
        <a:bodyPr/>
        <a:lstStyle/>
        <a:p>
          <a:endParaRPr lang="pt-BR"/>
        </a:p>
      </dgm:t>
    </dgm:pt>
    <dgm:pt modelId="{442140E7-36B2-40AA-A0BE-F89FA3EC056B}">
      <dgm:prSet phldrT="[Texto]"/>
      <dgm:spPr>
        <a:solidFill>
          <a:srgbClr val="007C70"/>
        </a:solidFill>
        <a:ln>
          <a:noFill/>
        </a:ln>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pt-BR"/>
            <a:t>Com ou sem ônus</a:t>
          </a:r>
        </a:p>
      </dgm:t>
    </dgm:pt>
    <dgm:pt modelId="{FFF74BC8-EC71-4B1C-914A-737120F645FF}" type="sibTrans" cxnId="{4F1A67B4-9E9B-41FF-98FD-4785656D0850}">
      <dgm:prSet/>
      <dgm:spPr/>
      <dgm:t>
        <a:bodyPr/>
        <a:lstStyle/>
        <a:p>
          <a:endParaRPr lang="pt-BR"/>
        </a:p>
      </dgm:t>
    </dgm:pt>
    <dgm:pt modelId="{172B1DE0-4A25-4783-B41B-1514115BF63F}" type="sibTrans" cxnId="{2FB8C765-E015-42E3-B360-C7659FAD378C}">
      <dgm:prSet/>
      <dgm:spPr/>
      <dgm:t>
        <a:bodyPr/>
        <a:lstStyle/>
        <a:p>
          <a:endParaRPr lang="pt-BR"/>
        </a:p>
      </dgm:t>
    </dgm:pt>
    <dgm:pt modelId="{956100DF-5578-4127-8AAA-0316935511E1}" type="parTrans" cxnId="{5C761729-6844-442C-B395-861B00F0644C}">
      <dgm:prSet/>
      <dgm:spPr>
        <a:noFill/>
        <a:ln w="12700" cap="flat" cmpd="sng" algn="ctr">
          <a:solidFill>
            <a:schemeClr val="accent1">
              <a:shade val="60000"/>
              <a:hueOff val="0"/>
              <a:satOff val="0"/>
              <a:lumOff val="0"/>
              <a:alphaOff val="0"/>
            </a:schemeClr>
          </a:solidFill>
          <a:prstDash val="solid"/>
          <a:miter lim="800000"/>
        </a:ln>
        <a:scene3d>
          <a:camera prst="orthographicFront">
            <a:rot lat="0" lon="0" rev="0"/>
          </a:camera>
          <a:lightRig rig="contrasting" dir="t">
            <a:rot lat="0" lon="0" rev="1200000"/>
          </a:lightRig>
        </a:scene3d>
        <a:sp3d z="-110000"/>
      </dgm:spPr>
      <dgm:t>
        <a:bodyPr/>
        <a:lstStyle/>
        <a:p>
          <a:endParaRPr lang="pt-BR"/>
        </a:p>
      </dgm:t>
    </dgm:pt>
    <dgm:pt modelId="{B8E27AB8-946A-4798-9F4A-09F39E11F52E}">
      <dgm:prSet phldrT="[Texto]"/>
      <dgm:spPr>
        <a:solidFill>
          <a:srgbClr val="007C70"/>
        </a:solidFill>
        <a:ln>
          <a:noFill/>
        </a:ln>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pt-BR"/>
            <a:t>Afastamento do país</a:t>
          </a:r>
        </a:p>
      </dgm:t>
    </dgm:pt>
    <dgm:pt modelId="{D1301673-EC50-4C13-838B-D35C9BAC0ACA}" type="parTrans" cxnId="{DEB23DC8-F8ED-467C-84A2-2CB5A7C64130}">
      <dgm:prSet/>
      <dgm:spPr>
        <a:noFill/>
        <a:ln w="12700" cap="flat" cmpd="sng" algn="ctr">
          <a:solidFill>
            <a:schemeClr val="accent1">
              <a:shade val="80000"/>
              <a:hueOff val="0"/>
              <a:satOff val="0"/>
              <a:lumOff val="0"/>
              <a:alphaOff val="0"/>
            </a:schemeClr>
          </a:solidFill>
          <a:prstDash val="solid"/>
          <a:miter lim="800000"/>
        </a:ln>
        <a:scene3d>
          <a:camera prst="orthographicFront">
            <a:rot lat="0" lon="0" rev="0"/>
          </a:camera>
          <a:lightRig rig="contrasting" dir="t">
            <a:rot lat="0" lon="0" rev="1200000"/>
          </a:lightRig>
        </a:scene3d>
        <a:sp3d z="-110000"/>
      </dgm:spPr>
      <dgm:t>
        <a:bodyPr/>
        <a:lstStyle/>
        <a:p>
          <a:endParaRPr lang="pt-BR"/>
        </a:p>
      </dgm:t>
    </dgm:pt>
    <dgm:pt modelId="{DC652FD5-B651-481D-BA4C-0EE21DDF5618}">
      <dgm:prSet phldrT="[Texto]"/>
      <dgm:spPr>
        <a:solidFill>
          <a:srgbClr val="007C70"/>
        </a:solidFill>
        <a:ln>
          <a:noFill/>
        </a:ln>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pt-BR"/>
            <a:t>Cessão</a:t>
          </a:r>
        </a:p>
      </dgm:t>
    </dgm:pt>
    <dgm:pt modelId="{CB30C5B8-459F-4C97-8AFC-EC4A2B7A59BF}" type="sibTrans" cxnId="{DEB23DC8-F8ED-467C-84A2-2CB5A7C64130}">
      <dgm:prSet/>
      <dgm:spPr/>
      <dgm:t>
        <a:bodyPr/>
        <a:lstStyle/>
        <a:p>
          <a:endParaRPr lang="pt-BR"/>
        </a:p>
      </dgm:t>
    </dgm:pt>
    <dgm:pt modelId="{6BABE445-1FF8-4641-939F-FF7C48342B83}" type="parTrans" cxnId="{B82A4C22-3210-48C0-B086-267FE6BD4FD7}">
      <dgm:prSet/>
      <dgm:spPr>
        <a:noFill/>
        <a:ln w="12700" cap="flat" cmpd="sng" algn="ctr">
          <a:solidFill>
            <a:schemeClr val="accent1">
              <a:shade val="80000"/>
              <a:hueOff val="0"/>
              <a:satOff val="0"/>
              <a:lumOff val="0"/>
              <a:alphaOff val="0"/>
            </a:schemeClr>
          </a:solidFill>
          <a:prstDash val="solid"/>
          <a:miter lim="800000"/>
        </a:ln>
        <a:scene3d>
          <a:camera prst="orthographicFront">
            <a:rot lat="0" lon="0" rev="0"/>
          </a:camera>
          <a:lightRig rig="contrasting" dir="t">
            <a:rot lat="0" lon="0" rev="1200000"/>
          </a:lightRig>
        </a:scene3d>
        <a:sp3d z="-110000"/>
      </dgm:spPr>
      <dgm:t>
        <a:bodyPr/>
        <a:lstStyle/>
        <a:p>
          <a:endParaRPr lang="pt-BR"/>
        </a:p>
      </dgm:t>
    </dgm:pt>
    <dgm:pt modelId="{9626016B-5EC7-4888-A173-7CFAA9A5102C}">
      <dgm:prSet phldrT="[Texto]"/>
      <dgm:spPr>
        <a:solidFill>
          <a:srgbClr val="007C70"/>
        </a:solidFill>
        <a:ln>
          <a:noFill/>
        </a:ln>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pt-BR"/>
            <a:t>Licenciamento</a:t>
          </a:r>
        </a:p>
      </dgm:t>
    </dgm:pt>
    <dgm:pt modelId="{D25EA3DA-45A0-41FF-BA06-3FE229B3B83A}" type="sibTrans" cxnId="{B82A4C22-3210-48C0-B086-267FE6BD4FD7}">
      <dgm:prSet/>
      <dgm:spPr/>
      <dgm:t>
        <a:bodyPr/>
        <a:lstStyle/>
        <a:p>
          <a:endParaRPr lang="pt-BR"/>
        </a:p>
      </dgm:t>
    </dgm:pt>
    <dgm:pt modelId="{509A9B78-90B1-4B34-9A2E-07EBA3E2C0F7}" type="sibTrans" cxnId="{5C761729-6844-442C-B395-861B00F0644C}">
      <dgm:prSet/>
      <dgm:spPr/>
      <dgm:t>
        <a:bodyPr/>
        <a:lstStyle/>
        <a:p>
          <a:endParaRPr lang="pt-BR"/>
        </a:p>
      </dgm:t>
    </dgm:pt>
    <dgm:pt modelId="{16571E7C-13C7-4603-9C88-BF373227EA3D}" type="parTrans" cxnId="{683B5E7F-A1DA-4431-825D-2FF59DBDEF8D}">
      <dgm:prSet/>
      <dgm:spPr>
        <a:noFill/>
        <a:ln w="12700" cap="flat" cmpd="sng" algn="ctr">
          <a:solidFill>
            <a:schemeClr val="accent1">
              <a:shade val="60000"/>
              <a:hueOff val="0"/>
              <a:satOff val="0"/>
              <a:lumOff val="0"/>
              <a:alphaOff val="0"/>
            </a:schemeClr>
          </a:solidFill>
          <a:prstDash val="solid"/>
          <a:miter lim="800000"/>
        </a:ln>
        <a:scene3d>
          <a:camera prst="orthographicFront">
            <a:rot lat="0" lon="0" rev="0"/>
          </a:camera>
          <a:lightRig rig="contrasting" dir="t">
            <a:rot lat="0" lon="0" rev="1200000"/>
          </a:lightRig>
        </a:scene3d>
        <a:sp3d z="-110000"/>
      </dgm:spPr>
      <dgm:t>
        <a:bodyPr/>
        <a:lstStyle/>
        <a:p>
          <a:endParaRPr lang="pt-BR"/>
        </a:p>
      </dgm:t>
    </dgm:pt>
    <dgm:pt modelId="{BA9F0BB6-EB09-43DD-843D-306C6A6E4A97}">
      <dgm:prSet phldrT="[Texto]"/>
      <dgm:spPr>
        <a:solidFill>
          <a:srgbClr val="007C70"/>
        </a:solidFill>
        <a:ln>
          <a:noFill/>
        </a:ln>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pt-BR"/>
            <a:t>Afastamento para exercício de cargo temporário ou função pública</a:t>
          </a:r>
        </a:p>
      </dgm:t>
    </dgm:pt>
    <dgm:pt modelId="{7A3A0DC4-A8E7-4697-912D-3B220734883E}" type="sibTrans" cxnId="{683B5E7F-A1DA-4431-825D-2FF59DBDEF8D}">
      <dgm:prSet/>
      <dgm:spPr/>
      <dgm:t>
        <a:bodyPr/>
        <a:lstStyle/>
        <a:p>
          <a:endParaRPr lang="pt-BR"/>
        </a:p>
      </dgm:t>
    </dgm:pt>
    <dgm:pt modelId="{1CB8F941-9C9B-4052-A428-BF44B73A1FB6}" type="sibTrans" cxnId="{D68FCB44-A485-4FBD-A968-455AE92649BD}">
      <dgm:prSet/>
      <dgm:spPr/>
      <dgm:t>
        <a:bodyPr/>
        <a:lstStyle/>
        <a:p>
          <a:endParaRPr lang="pt-BR"/>
        </a:p>
      </dgm:t>
    </dgm:pt>
    <dgm:pt modelId="{BE6AE876-9CAF-4E83-8232-1ACDCDC942B9}" type="pres">
      <dgm:prSet presAssocID="{FF850F77-0260-47A9-A121-24363835D581}" presName="Name0" presStyleCnt="0">
        <dgm:presLayoutVars>
          <dgm:chPref val="1"/>
          <dgm:dir/>
          <dgm:animOne val="branch"/>
          <dgm:animLvl val="lvl"/>
          <dgm:resizeHandles val="exact"/>
        </dgm:presLayoutVars>
      </dgm:prSet>
      <dgm:spPr/>
    </dgm:pt>
    <dgm:pt modelId="{7371272E-228D-4A76-8BFE-1C487331519C}" type="pres">
      <dgm:prSet presAssocID="{32322449-24AA-457B-BE13-62C094D40D8A}" presName="root1" presStyleCnt="0"/>
      <dgm:spPr/>
    </dgm:pt>
    <dgm:pt modelId="{F87FD367-D1BF-45FA-926C-D0A0721C85E8}" type="pres">
      <dgm:prSet presAssocID="{32322449-24AA-457B-BE13-62C094D40D8A}" presName="LevelOneTextNode" presStyleLbl="node0" presStyleIdx="0" presStyleCnt="1" custLinFactNeighborX="-7035" custLinFactNeighborY="-267">
        <dgm:presLayoutVars>
          <dgm:chPref val="3"/>
        </dgm:presLayoutVars>
      </dgm:prSet>
      <dgm:spPr/>
    </dgm:pt>
    <dgm:pt modelId="{D55ACFBE-3CF8-4180-BC8F-FBBCA23CE028}" type="pres">
      <dgm:prSet presAssocID="{32322449-24AA-457B-BE13-62C094D40D8A}" presName="level2hierChild" presStyleCnt="0"/>
      <dgm:spPr/>
    </dgm:pt>
    <dgm:pt modelId="{53D073F9-CC98-44E5-B11A-A4F1C5C8CA4F}" type="pres">
      <dgm:prSet presAssocID="{08400394-E58B-4AC7-AEF3-2D7566E171C5}" presName="conn2-1" presStyleLbl="parChTrans1D2" presStyleIdx="0" presStyleCnt="5"/>
      <dgm:spPr/>
    </dgm:pt>
    <dgm:pt modelId="{B26E8A99-0D18-434B-877D-0643686AF952}" type="pres">
      <dgm:prSet presAssocID="{08400394-E58B-4AC7-AEF3-2D7566E171C5}" presName="connTx" presStyleLbl="parChTrans1D2" presStyleIdx="0" presStyleCnt="5"/>
      <dgm:spPr/>
    </dgm:pt>
    <dgm:pt modelId="{DD6CEFFD-C5E6-4A67-8713-BA10CDB7E015}" type="pres">
      <dgm:prSet presAssocID="{063D2614-9EB3-45C5-8C92-1A1983D00E65}" presName="root2" presStyleCnt="0"/>
      <dgm:spPr/>
    </dgm:pt>
    <dgm:pt modelId="{31A00415-8DC5-44F4-9D6C-02D0336D0A4E}" type="pres">
      <dgm:prSet presAssocID="{063D2614-9EB3-45C5-8C92-1A1983D00E65}" presName="LevelTwoTextNode" presStyleLbl="node2" presStyleIdx="0" presStyleCnt="5">
        <dgm:presLayoutVars>
          <dgm:chPref val="3"/>
        </dgm:presLayoutVars>
      </dgm:prSet>
      <dgm:spPr/>
    </dgm:pt>
    <dgm:pt modelId="{3F5C6764-6B8F-4522-8CB6-E66E5325F75D}" type="pres">
      <dgm:prSet presAssocID="{063D2614-9EB3-45C5-8C92-1A1983D00E65}" presName="level3hierChild" presStyleCnt="0"/>
      <dgm:spPr/>
    </dgm:pt>
    <dgm:pt modelId="{922B79FE-C628-4446-BC02-C69A48972C7A}" type="pres">
      <dgm:prSet presAssocID="{835D5D3D-2FAD-4D08-9B72-4B25DE276A72}" presName="conn2-1" presStyleLbl="parChTrans1D3" presStyleIdx="0" presStyleCnt="4"/>
      <dgm:spPr/>
    </dgm:pt>
    <dgm:pt modelId="{762F4F96-753F-4D2D-A8FB-285672FF97E4}" type="pres">
      <dgm:prSet presAssocID="{835D5D3D-2FAD-4D08-9B72-4B25DE276A72}" presName="connTx" presStyleLbl="parChTrans1D3" presStyleIdx="0" presStyleCnt="4"/>
      <dgm:spPr/>
    </dgm:pt>
    <dgm:pt modelId="{CF1DCE5D-63AB-4108-A34D-47BC01C3F820}" type="pres">
      <dgm:prSet presAssocID="{156B4EDC-ABD3-41C2-8EAC-7D9D4DFC69D9}" presName="root2" presStyleCnt="0"/>
      <dgm:spPr/>
    </dgm:pt>
    <dgm:pt modelId="{CBA8C740-122E-4A6E-A6FA-FD255682B66B}" type="pres">
      <dgm:prSet presAssocID="{156B4EDC-ABD3-41C2-8EAC-7D9D4DFC69D9}" presName="LevelTwoTextNode" presStyleLbl="node3" presStyleIdx="0" presStyleCnt="4">
        <dgm:presLayoutVars>
          <dgm:chPref val="3"/>
        </dgm:presLayoutVars>
      </dgm:prSet>
      <dgm:spPr/>
    </dgm:pt>
    <dgm:pt modelId="{9D5AF6B9-0E13-4602-B3C6-7825295DFC24}" type="pres">
      <dgm:prSet presAssocID="{156B4EDC-ABD3-41C2-8EAC-7D9D4DFC69D9}" presName="level3hierChild" presStyleCnt="0"/>
      <dgm:spPr/>
    </dgm:pt>
    <dgm:pt modelId="{908F9F08-9AF4-4CB0-90F0-1C3C444AC522}" type="pres">
      <dgm:prSet presAssocID="{37AA6580-D295-4848-B878-E69BBFA18E25}" presName="conn2-1" presStyleLbl="parChTrans1D4" presStyleIdx="0" presStyleCnt="1"/>
      <dgm:spPr/>
    </dgm:pt>
    <dgm:pt modelId="{FB7A2620-4F2E-4C30-9868-A36D58B221DE}" type="pres">
      <dgm:prSet presAssocID="{37AA6580-D295-4848-B878-E69BBFA18E25}" presName="connTx" presStyleLbl="parChTrans1D4" presStyleIdx="0" presStyleCnt="1"/>
      <dgm:spPr/>
    </dgm:pt>
    <dgm:pt modelId="{E3A3DE6B-C915-451F-8CF7-B77449DF2CDF}" type="pres">
      <dgm:prSet presAssocID="{15CF7FB4-C3E3-4CB1-BA51-901EE862C946}" presName="root2" presStyleCnt="0"/>
      <dgm:spPr/>
    </dgm:pt>
    <dgm:pt modelId="{5DDA157C-9659-4E55-9753-C84288C22842}" type="pres">
      <dgm:prSet presAssocID="{15CF7FB4-C3E3-4CB1-BA51-901EE862C946}" presName="LevelTwoTextNode" presStyleLbl="node4" presStyleIdx="0" presStyleCnt="1">
        <dgm:presLayoutVars>
          <dgm:chPref val="3"/>
        </dgm:presLayoutVars>
      </dgm:prSet>
      <dgm:spPr/>
    </dgm:pt>
    <dgm:pt modelId="{5E6372EB-1492-4B80-9A3F-A3E6C1CEA2ED}" type="pres">
      <dgm:prSet presAssocID="{15CF7FB4-C3E3-4CB1-BA51-901EE862C946}" presName="level3hierChild" presStyleCnt="0"/>
      <dgm:spPr/>
    </dgm:pt>
    <dgm:pt modelId="{851AD312-5D1B-4C35-A2BB-8BF5BB48A4D6}" type="pres">
      <dgm:prSet presAssocID="{B9B6A1E2-9C47-40E5-8805-489FA60A5AD0}" presName="conn2-1" presStyleLbl="parChTrans1D2" presStyleIdx="1" presStyleCnt="5"/>
      <dgm:spPr/>
    </dgm:pt>
    <dgm:pt modelId="{C3450C90-1AD7-466F-8EE2-973A46AC3966}" type="pres">
      <dgm:prSet presAssocID="{B9B6A1E2-9C47-40E5-8805-489FA60A5AD0}" presName="connTx" presStyleLbl="parChTrans1D2" presStyleIdx="1" presStyleCnt="5"/>
      <dgm:spPr/>
    </dgm:pt>
    <dgm:pt modelId="{A6232831-20C0-4165-9B2C-446FEA4156B1}" type="pres">
      <dgm:prSet presAssocID="{B6C3E081-B77D-471B-A9E1-5D9362DE71D8}" presName="root2" presStyleCnt="0"/>
      <dgm:spPr/>
    </dgm:pt>
    <dgm:pt modelId="{C39B86BE-97F9-4483-9262-A09615287164}" type="pres">
      <dgm:prSet presAssocID="{B6C3E081-B77D-471B-A9E1-5D9362DE71D8}" presName="LevelTwoTextNode" presStyleLbl="node2" presStyleIdx="1" presStyleCnt="5">
        <dgm:presLayoutVars>
          <dgm:chPref val="3"/>
        </dgm:presLayoutVars>
      </dgm:prSet>
      <dgm:spPr/>
    </dgm:pt>
    <dgm:pt modelId="{33F51D6E-D8F4-4971-A9D5-B03441CEB21D}" type="pres">
      <dgm:prSet presAssocID="{B6C3E081-B77D-471B-A9E1-5D9362DE71D8}" presName="level3hierChild" presStyleCnt="0"/>
      <dgm:spPr/>
    </dgm:pt>
    <dgm:pt modelId="{75A22AC2-3E43-44F5-AD1F-52126AA1694C}" type="pres">
      <dgm:prSet presAssocID="{A5F286F4-67F9-4673-BE55-2C787D6DE846}" presName="conn2-1" presStyleLbl="parChTrans1D2" presStyleIdx="2" presStyleCnt="5"/>
      <dgm:spPr/>
    </dgm:pt>
    <dgm:pt modelId="{B5CFB6F3-8128-4CD2-87B2-94CA01279523}" type="pres">
      <dgm:prSet presAssocID="{A5F286F4-67F9-4673-BE55-2C787D6DE846}" presName="connTx" presStyleLbl="parChTrans1D2" presStyleIdx="2" presStyleCnt="5"/>
      <dgm:spPr/>
    </dgm:pt>
    <dgm:pt modelId="{F6C51045-D82F-4728-805F-84FD2299F664}" type="pres">
      <dgm:prSet presAssocID="{F5FA41E4-D14A-40EB-A899-FFE05E99A92F}" presName="root2" presStyleCnt="0"/>
      <dgm:spPr/>
    </dgm:pt>
    <dgm:pt modelId="{86F13337-040F-48B0-8D22-BC5D8D9D02CE}" type="pres">
      <dgm:prSet presAssocID="{F5FA41E4-D14A-40EB-A899-FFE05E99A92F}" presName="LevelTwoTextNode" presStyleLbl="node2" presStyleIdx="2" presStyleCnt="5">
        <dgm:presLayoutVars>
          <dgm:chPref val="3"/>
        </dgm:presLayoutVars>
      </dgm:prSet>
      <dgm:spPr/>
    </dgm:pt>
    <dgm:pt modelId="{5B4739E1-0CCE-435C-95F0-35AA15DC1623}" type="pres">
      <dgm:prSet presAssocID="{F5FA41E4-D14A-40EB-A899-FFE05E99A92F}" presName="level3hierChild" presStyleCnt="0"/>
      <dgm:spPr/>
    </dgm:pt>
    <dgm:pt modelId="{356B8735-1187-4862-A23D-707B567AB45F}" type="pres">
      <dgm:prSet presAssocID="{D9A2B577-5A97-4CCA-B22C-EF629F41B011}" presName="conn2-1" presStyleLbl="parChTrans1D3" presStyleIdx="1" presStyleCnt="4"/>
      <dgm:spPr/>
    </dgm:pt>
    <dgm:pt modelId="{2C0DA0F0-D853-4A3A-AC6C-4E99E7ADFA27}" type="pres">
      <dgm:prSet presAssocID="{D9A2B577-5A97-4CCA-B22C-EF629F41B011}" presName="connTx" presStyleLbl="parChTrans1D3" presStyleIdx="1" presStyleCnt="4"/>
      <dgm:spPr/>
    </dgm:pt>
    <dgm:pt modelId="{E4D6C8B4-F30A-4541-AEB3-E7BC9F86213A}" type="pres">
      <dgm:prSet presAssocID="{442140E7-36B2-40AA-A0BE-F89FA3EC056B}" presName="root2" presStyleCnt="0"/>
      <dgm:spPr/>
    </dgm:pt>
    <dgm:pt modelId="{4E590F79-408C-45B0-B3AF-B19D3E672F1C}" type="pres">
      <dgm:prSet presAssocID="{442140E7-36B2-40AA-A0BE-F89FA3EC056B}" presName="LevelTwoTextNode" presStyleLbl="node3" presStyleIdx="1" presStyleCnt="4">
        <dgm:presLayoutVars>
          <dgm:chPref val="3"/>
        </dgm:presLayoutVars>
      </dgm:prSet>
      <dgm:spPr/>
    </dgm:pt>
    <dgm:pt modelId="{BB0DD3D9-7CF0-4FAE-8B0D-C288791DA4B5}" type="pres">
      <dgm:prSet presAssocID="{442140E7-36B2-40AA-A0BE-F89FA3EC056B}" presName="level3hierChild" presStyleCnt="0"/>
      <dgm:spPr/>
    </dgm:pt>
    <dgm:pt modelId="{D6C406C0-92BB-43F7-B216-5601769072E9}" type="pres">
      <dgm:prSet presAssocID="{956100DF-5578-4127-8AAA-0316935511E1}" presName="conn2-1" presStyleLbl="parChTrans1D2" presStyleIdx="3" presStyleCnt="5"/>
      <dgm:spPr/>
    </dgm:pt>
    <dgm:pt modelId="{8244E7FB-E799-4A90-87D5-288BAD1520B2}" type="pres">
      <dgm:prSet presAssocID="{956100DF-5578-4127-8AAA-0316935511E1}" presName="connTx" presStyleLbl="parChTrans1D2" presStyleIdx="3" presStyleCnt="5"/>
      <dgm:spPr/>
    </dgm:pt>
    <dgm:pt modelId="{5343A7B3-B2E7-4B2D-8CAF-2E375BB937E6}" type="pres">
      <dgm:prSet presAssocID="{B8E27AB8-946A-4798-9F4A-09F39E11F52E}" presName="root2" presStyleCnt="0"/>
      <dgm:spPr/>
    </dgm:pt>
    <dgm:pt modelId="{712A7025-92DB-49B8-95CD-5862D33542EB}" type="pres">
      <dgm:prSet presAssocID="{B8E27AB8-946A-4798-9F4A-09F39E11F52E}" presName="LevelTwoTextNode" presStyleLbl="node2" presStyleIdx="3" presStyleCnt="5">
        <dgm:presLayoutVars>
          <dgm:chPref val="3"/>
        </dgm:presLayoutVars>
      </dgm:prSet>
      <dgm:spPr/>
    </dgm:pt>
    <dgm:pt modelId="{9358FCE4-9B5E-410E-937F-54AF583DA268}" type="pres">
      <dgm:prSet presAssocID="{B8E27AB8-946A-4798-9F4A-09F39E11F52E}" presName="level3hierChild" presStyleCnt="0"/>
      <dgm:spPr/>
    </dgm:pt>
    <dgm:pt modelId="{CD857648-ADAE-42D5-A1E0-43C6EC228151}" type="pres">
      <dgm:prSet presAssocID="{D1301673-EC50-4C13-838B-D35C9BAC0ACA}" presName="conn2-1" presStyleLbl="parChTrans1D3" presStyleIdx="2" presStyleCnt="4"/>
      <dgm:spPr/>
    </dgm:pt>
    <dgm:pt modelId="{6AE8B5BD-03D4-4F3F-8F62-F51553C20195}" type="pres">
      <dgm:prSet presAssocID="{D1301673-EC50-4C13-838B-D35C9BAC0ACA}" presName="connTx" presStyleLbl="parChTrans1D3" presStyleIdx="2" presStyleCnt="4"/>
      <dgm:spPr/>
    </dgm:pt>
    <dgm:pt modelId="{1EB51EA8-6DC0-42BD-A677-A85D06FBF239}" type="pres">
      <dgm:prSet presAssocID="{DC652FD5-B651-481D-BA4C-0EE21DDF5618}" presName="root2" presStyleCnt="0"/>
      <dgm:spPr/>
    </dgm:pt>
    <dgm:pt modelId="{C77FE5B3-2D2A-49F3-AA35-0CBECC0BFABC}" type="pres">
      <dgm:prSet presAssocID="{DC652FD5-B651-481D-BA4C-0EE21DDF5618}" presName="LevelTwoTextNode" presStyleLbl="node3" presStyleIdx="2" presStyleCnt="4">
        <dgm:presLayoutVars>
          <dgm:chPref val="3"/>
        </dgm:presLayoutVars>
      </dgm:prSet>
      <dgm:spPr/>
    </dgm:pt>
    <dgm:pt modelId="{ED092C54-E29C-461F-8673-6A9C3C3C0CF2}" type="pres">
      <dgm:prSet presAssocID="{DC652FD5-B651-481D-BA4C-0EE21DDF5618}" presName="level3hierChild" presStyleCnt="0"/>
      <dgm:spPr/>
    </dgm:pt>
    <dgm:pt modelId="{E10BE3E5-E072-40DA-A864-0BE53D3A3BE5}" type="pres">
      <dgm:prSet presAssocID="{6BABE445-1FF8-4641-939F-FF7C48342B83}" presName="conn2-1" presStyleLbl="parChTrans1D3" presStyleIdx="3" presStyleCnt="4"/>
      <dgm:spPr/>
    </dgm:pt>
    <dgm:pt modelId="{BE166DD1-446E-4C70-8021-699695E1F948}" type="pres">
      <dgm:prSet presAssocID="{6BABE445-1FF8-4641-939F-FF7C48342B83}" presName="connTx" presStyleLbl="parChTrans1D3" presStyleIdx="3" presStyleCnt="4"/>
      <dgm:spPr/>
    </dgm:pt>
    <dgm:pt modelId="{8424528A-AAF2-4978-A35C-4F35675D3E5E}" type="pres">
      <dgm:prSet presAssocID="{9626016B-5EC7-4888-A173-7CFAA9A5102C}" presName="root2" presStyleCnt="0"/>
      <dgm:spPr/>
    </dgm:pt>
    <dgm:pt modelId="{11838004-2041-4F3A-A7F0-2074D6E9E860}" type="pres">
      <dgm:prSet presAssocID="{9626016B-5EC7-4888-A173-7CFAA9A5102C}" presName="LevelTwoTextNode" presStyleLbl="node3" presStyleIdx="3" presStyleCnt="4" custLinFactNeighborX="-1716">
        <dgm:presLayoutVars>
          <dgm:chPref val="3"/>
        </dgm:presLayoutVars>
      </dgm:prSet>
      <dgm:spPr/>
    </dgm:pt>
    <dgm:pt modelId="{0B9A1F6F-3159-4259-BD02-60B45A87EE74}" type="pres">
      <dgm:prSet presAssocID="{9626016B-5EC7-4888-A173-7CFAA9A5102C}" presName="level3hierChild" presStyleCnt="0"/>
      <dgm:spPr/>
    </dgm:pt>
    <dgm:pt modelId="{5F79EF16-9E4C-4C32-B3A5-0C19A395DEE1}" type="pres">
      <dgm:prSet presAssocID="{16571E7C-13C7-4603-9C88-BF373227EA3D}" presName="conn2-1" presStyleLbl="parChTrans1D2" presStyleIdx="4" presStyleCnt="5"/>
      <dgm:spPr/>
    </dgm:pt>
    <dgm:pt modelId="{2B9CB27D-03FD-49C7-B65A-F3F996A60ECF}" type="pres">
      <dgm:prSet presAssocID="{16571E7C-13C7-4603-9C88-BF373227EA3D}" presName="connTx" presStyleLbl="parChTrans1D2" presStyleIdx="4" presStyleCnt="5"/>
      <dgm:spPr/>
    </dgm:pt>
    <dgm:pt modelId="{D6356D25-EDC0-40B2-96F6-E761186E1004}" type="pres">
      <dgm:prSet presAssocID="{BA9F0BB6-EB09-43DD-843D-306C6A6E4A97}" presName="root2" presStyleCnt="0"/>
      <dgm:spPr/>
    </dgm:pt>
    <dgm:pt modelId="{8C603A1F-2A48-4446-BC39-DB4AE8BA1F4E}" type="pres">
      <dgm:prSet presAssocID="{BA9F0BB6-EB09-43DD-843D-306C6A6E4A97}" presName="LevelTwoTextNode" presStyleLbl="node2" presStyleIdx="4" presStyleCnt="5">
        <dgm:presLayoutVars>
          <dgm:chPref val="3"/>
        </dgm:presLayoutVars>
      </dgm:prSet>
      <dgm:spPr/>
    </dgm:pt>
    <dgm:pt modelId="{5F0094B1-EF3A-48E3-ADF8-9A5D2B254D37}" type="pres">
      <dgm:prSet presAssocID="{BA9F0BB6-EB09-43DD-843D-306C6A6E4A97}" presName="level3hierChild" presStyleCnt="0"/>
      <dgm:spPr/>
    </dgm:pt>
  </dgm:ptLst>
  <dgm:cxnLst>
    <dgm:cxn modelId="{4E575F07-84E5-43D1-9D6B-338005526AD9}" type="presOf" srcId="{D1301673-EC50-4C13-838B-D35C9BAC0ACA}" destId="{6AE8B5BD-03D4-4F3F-8F62-F51553C20195}" srcOrd="1" destOrd="0" presId="urn:microsoft.com/office/officeart/2008/layout/HorizontalMultiLevelHierarchy"/>
    <dgm:cxn modelId="{1B8C8307-09CA-4FDE-B4F6-22E113AFEEB7}" srcId="{32322449-24AA-457B-BE13-62C094D40D8A}" destId="{B6C3E081-B77D-471B-A9E1-5D9362DE71D8}" srcOrd="1" destOrd="0" parTransId="{B9B6A1E2-9C47-40E5-8805-489FA60A5AD0}" sibTransId="{0392A8F0-A267-4574-B52A-F701A01236EE}"/>
    <dgm:cxn modelId="{A2BEA50E-5B4E-40B8-86E2-E484A8400217}" type="presOf" srcId="{37AA6580-D295-4848-B878-E69BBFA18E25}" destId="{908F9F08-9AF4-4CB0-90F0-1C3C444AC522}" srcOrd="0" destOrd="0" presId="urn:microsoft.com/office/officeart/2008/layout/HorizontalMultiLevelHierarchy"/>
    <dgm:cxn modelId="{EBAB140F-C4CF-4248-B471-9C549BED9689}" type="presOf" srcId="{08400394-E58B-4AC7-AEF3-2D7566E171C5}" destId="{53D073F9-CC98-44E5-B11A-A4F1C5C8CA4F}" srcOrd="0" destOrd="0" presId="urn:microsoft.com/office/officeart/2008/layout/HorizontalMultiLevelHierarchy"/>
    <dgm:cxn modelId="{01601410-2907-4C63-A98C-3C0780EBF465}" type="presOf" srcId="{16571E7C-13C7-4603-9C88-BF373227EA3D}" destId="{2B9CB27D-03FD-49C7-B65A-F3F996A60ECF}" srcOrd="1" destOrd="0" presId="urn:microsoft.com/office/officeart/2008/layout/HorizontalMultiLevelHierarchy"/>
    <dgm:cxn modelId="{5507A412-C602-412C-A3D3-0C9426468FD6}" srcId="{32322449-24AA-457B-BE13-62C094D40D8A}" destId="{063D2614-9EB3-45C5-8C92-1A1983D00E65}" srcOrd="0" destOrd="0" parTransId="{08400394-E58B-4AC7-AEF3-2D7566E171C5}" sibTransId="{7859AD21-A438-46C6-98F6-B8CFEECC0C2D}"/>
    <dgm:cxn modelId="{35EEA617-941A-4160-9C43-D35F4D5C064E}" type="presOf" srcId="{16571E7C-13C7-4603-9C88-BF373227EA3D}" destId="{5F79EF16-9E4C-4C32-B3A5-0C19A395DEE1}" srcOrd="0" destOrd="0" presId="urn:microsoft.com/office/officeart/2008/layout/HorizontalMultiLevelHierarchy"/>
    <dgm:cxn modelId="{560AFB17-F8EA-45BD-94F1-B61EDC14B43F}" type="presOf" srcId="{D1301673-EC50-4C13-838B-D35C9BAC0ACA}" destId="{CD857648-ADAE-42D5-A1E0-43C6EC228151}" srcOrd="0" destOrd="0" presId="urn:microsoft.com/office/officeart/2008/layout/HorizontalMultiLevelHierarchy"/>
    <dgm:cxn modelId="{B82A4C22-3210-48C0-B086-267FE6BD4FD7}" srcId="{B8E27AB8-946A-4798-9F4A-09F39E11F52E}" destId="{9626016B-5EC7-4888-A173-7CFAA9A5102C}" srcOrd="1" destOrd="0" parTransId="{6BABE445-1FF8-4641-939F-FF7C48342B83}" sibTransId="{D25EA3DA-45A0-41FF-BA06-3FE229B3B83A}"/>
    <dgm:cxn modelId="{5C761729-6844-442C-B395-861B00F0644C}" srcId="{32322449-24AA-457B-BE13-62C094D40D8A}" destId="{B8E27AB8-946A-4798-9F4A-09F39E11F52E}" srcOrd="3" destOrd="0" parTransId="{956100DF-5578-4127-8AAA-0316935511E1}" sibTransId="{509A9B78-90B1-4B34-9A2E-07EBA3E2C0F7}"/>
    <dgm:cxn modelId="{0ED43C2D-BEFE-435C-8BB8-A3684C3076C1}" type="presOf" srcId="{D9A2B577-5A97-4CCA-B22C-EF629F41B011}" destId="{2C0DA0F0-D853-4A3A-AC6C-4E99E7ADFA27}" srcOrd="1" destOrd="0" presId="urn:microsoft.com/office/officeart/2008/layout/HorizontalMultiLevelHierarchy"/>
    <dgm:cxn modelId="{C5E4FA2D-AB70-47A8-BC01-BA56DAA003C1}" type="presOf" srcId="{9626016B-5EC7-4888-A173-7CFAA9A5102C}" destId="{11838004-2041-4F3A-A7F0-2074D6E9E860}" srcOrd="0" destOrd="0" presId="urn:microsoft.com/office/officeart/2008/layout/HorizontalMultiLevelHierarchy"/>
    <dgm:cxn modelId="{BBED202E-B705-4EB0-83F7-3E3CE0D6243E}" type="presOf" srcId="{B9B6A1E2-9C47-40E5-8805-489FA60A5AD0}" destId="{C3450C90-1AD7-466F-8EE2-973A46AC3966}" srcOrd="1" destOrd="0" presId="urn:microsoft.com/office/officeart/2008/layout/HorizontalMultiLevelHierarchy"/>
    <dgm:cxn modelId="{C5FF153D-0DE6-4758-A9EB-903F02B2D1B0}" type="presOf" srcId="{A5F286F4-67F9-4673-BE55-2C787D6DE846}" destId="{75A22AC2-3E43-44F5-AD1F-52126AA1694C}" srcOrd="0" destOrd="0" presId="urn:microsoft.com/office/officeart/2008/layout/HorizontalMultiLevelHierarchy"/>
    <dgm:cxn modelId="{87A46240-7AA2-47D2-8C5E-FD336090C263}" type="presOf" srcId="{DC652FD5-B651-481D-BA4C-0EE21DDF5618}" destId="{C77FE5B3-2D2A-49F3-AA35-0CBECC0BFABC}" srcOrd="0" destOrd="0" presId="urn:microsoft.com/office/officeart/2008/layout/HorizontalMultiLevelHierarchy"/>
    <dgm:cxn modelId="{526C435F-C3BF-4ACE-AAAC-9833E736AAEF}" type="presOf" srcId="{6BABE445-1FF8-4641-939F-FF7C48342B83}" destId="{BE166DD1-446E-4C70-8021-699695E1F948}" srcOrd="1" destOrd="0" presId="urn:microsoft.com/office/officeart/2008/layout/HorizontalMultiLevelHierarchy"/>
    <dgm:cxn modelId="{D68FCB44-A485-4FBD-A968-455AE92649BD}" srcId="{FF850F77-0260-47A9-A121-24363835D581}" destId="{32322449-24AA-457B-BE13-62C094D40D8A}" srcOrd="0" destOrd="0" parTransId="{27E0FE69-D299-4B94-99F3-1F49B398BEA0}" sibTransId="{1CB8F941-9C9B-4052-A428-BF44B73A1FB6}"/>
    <dgm:cxn modelId="{2FB8C765-E015-42E3-B360-C7659FAD378C}" srcId="{32322449-24AA-457B-BE13-62C094D40D8A}" destId="{F5FA41E4-D14A-40EB-A899-FFE05E99A92F}" srcOrd="2" destOrd="0" parTransId="{A5F286F4-67F9-4673-BE55-2C787D6DE846}" sibTransId="{172B1DE0-4A25-4783-B41B-1514115BF63F}"/>
    <dgm:cxn modelId="{BEA03266-63A1-4B8B-B4C2-EDF7386E05B4}" type="presOf" srcId="{A5F286F4-67F9-4673-BE55-2C787D6DE846}" destId="{B5CFB6F3-8128-4CD2-87B2-94CA01279523}" srcOrd="1" destOrd="0" presId="urn:microsoft.com/office/officeart/2008/layout/HorizontalMultiLevelHierarchy"/>
    <dgm:cxn modelId="{6338F166-130D-4047-A269-E9999EAFE815}" type="presOf" srcId="{B9B6A1E2-9C47-40E5-8805-489FA60A5AD0}" destId="{851AD312-5D1B-4C35-A2BB-8BF5BB48A4D6}" srcOrd="0" destOrd="0" presId="urn:microsoft.com/office/officeart/2008/layout/HorizontalMultiLevelHierarchy"/>
    <dgm:cxn modelId="{EF3A1B4A-DD36-4309-9573-CF6B67AB4DE5}" type="presOf" srcId="{BA9F0BB6-EB09-43DD-843D-306C6A6E4A97}" destId="{8C603A1F-2A48-4446-BC39-DB4AE8BA1F4E}" srcOrd="0" destOrd="0" presId="urn:microsoft.com/office/officeart/2008/layout/HorizontalMultiLevelHierarchy"/>
    <dgm:cxn modelId="{EDEAD86D-E013-4116-99F3-959DC9896CF0}" type="presOf" srcId="{835D5D3D-2FAD-4D08-9B72-4B25DE276A72}" destId="{922B79FE-C628-4446-BC02-C69A48972C7A}" srcOrd="0" destOrd="0" presId="urn:microsoft.com/office/officeart/2008/layout/HorizontalMultiLevelHierarchy"/>
    <dgm:cxn modelId="{93F80A6E-FC7B-4A1F-8D9F-D6481A2F07F3}" type="presOf" srcId="{B8E27AB8-946A-4798-9F4A-09F39E11F52E}" destId="{712A7025-92DB-49B8-95CD-5862D33542EB}" srcOrd="0" destOrd="0" presId="urn:microsoft.com/office/officeart/2008/layout/HorizontalMultiLevelHierarchy"/>
    <dgm:cxn modelId="{10D57A75-5B67-4E6A-B336-B4F5C3C4A826}" type="presOf" srcId="{956100DF-5578-4127-8AAA-0316935511E1}" destId="{D6C406C0-92BB-43F7-B216-5601769072E9}" srcOrd="0" destOrd="0" presId="urn:microsoft.com/office/officeart/2008/layout/HorizontalMultiLevelHierarchy"/>
    <dgm:cxn modelId="{D44DD358-3AB8-4059-9BCA-5C8C04B01B72}" type="presOf" srcId="{F5FA41E4-D14A-40EB-A899-FFE05E99A92F}" destId="{86F13337-040F-48B0-8D22-BC5D8D9D02CE}" srcOrd="0" destOrd="0" presId="urn:microsoft.com/office/officeart/2008/layout/HorizontalMultiLevelHierarchy"/>
    <dgm:cxn modelId="{683B5E7F-A1DA-4431-825D-2FF59DBDEF8D}" srcId="{32322449-24AA-457B-BE13-62C094D40D8A}" destId="{BA9F0BB6-EB09-43DD-843D-306C6A6E4A97}" srcOrd="4" destOrd="0" parTransId="{16571E7C-13C7-4603-9C88-BF373227EA3D}" sibTransId="{7A3A0DC4-A8E7-4697-912D-3B220734883E}"/>
    <dgm:cxn modelId="{00357580-1DB7-4B1A-9F4B-E4A886141CFE}" type="presOf" srcId="{D9A2B577-5A97-4CCA-B22C-EF629F41B011}" destId="{356B8735-1187-4862-A23D-707B567AB45F}" srcOrd="0" destOrd="0" presId="urn:microsoft.com/office/officeart/2008/layout/HorizontalMultiLevelHierarchy"/>
    <dgm:cxn modelId="{A0B7E082-D105-4781-A765-AB2274B51858}" type="presOf" srcId="{6BABE445-1FF8-4641-939F-FF7C48342B83}" destId="{E10BE3E5-E072-40DA-A864-0BE53D3A3BE5}" srcOrd="0" destOrd="0" presId="urn:microsoft.com/office/officeart/2008/layout/HorizontalMultiLevelHierarchy"/>
    <dgm:cxn modelId="{2449E782-336B-4F58-B3B9-680A95CCCF54}" type="presOf" srcId="{063D2614-9EB3-45C5-8C92-1A1983D00E65}" destId="{31A00415-8DC5-44F4-9D6C-02D0336D0A4E}" srcOrd="0" destOrd="0" presId="urn:microsoft.com/office/officeart/2008/layout/HorizontalMultiLevelHierarchy"/>
    <dgm:cxn modelId="{5943908A-158B-40BD-8868-0B57E10469A1}" type="presOf" srcId="{B6C3E081-B77D-471B-A9E1-5D9362DE71D8}" destId="{C39B86BE-97F9-4483-9262-A09615287164}" srcOrd="0" destOrd="0" presId="urn:microsoft.com/office/officeart/2008/layout/HorizontalMultiLevelHierarchy"/>
    <dgm:cxn modelId="{8052F58D-A707-4FFE-B81E-5DECF45E363F}" type="presOf" srcId="{835D5D3D-2FAD-4D08-9B72-4B25DE276A72}" destId="{762F4F96-753F-4D2D-A8FB-285672FF97E4}" srcOrd="1" destOrd="0" presId="urn:microsoft.com/office/officeart/2008/layout/HorizontalMultiLevelHierarchy"/>
    <dgm:cxn modelId="{1631FE93-A819-461B-BE3E-8626B97511D6}" type="presOf" srcId="{37AA6580-D295-4848-B878-E69BBFA18E25}" destId="{FB7A2620-4F2E-4C30-9868-A36D58B221DE}" srcOrd="1" destOrd="0" presId="urn:microsoft.com/office/officeart/2008/layout/HorizontalMultiLevelHierarchy"/>
    <dgm:cxn modelId="{95179BA9-CC10-46B5-B92D-C96819AF248F}" type="presOf" srcId="{32322449-24AA-457B-BE13-62C094D40D8A}" destId="{F87FD367-D1BF-45FA-926C-D0A0721C85E8}" srcOrd="0" destOrd="0" presId="urn:microsoft.com/office/officeart/2008/layout/HorizontalMultiLevelHierarchy"/>
    <dgm:cxn modelId="{4F1A67B4-9E9B-41FF-98FD-4785656D0850}" srcId="{F5FA41E4-D14A-40EB-A899-FFE05E99A92F}" destId="{442140E7-36B2-40AA-A0BE-F89FA3EC056B}" srcOrd="0" destOrd="0" parTransId="{D9A2B577-5A97-4CCA-B22C-EF629F41B011}" sibTransId="{FFF74BC8-EC71-4B1C-914A-737120F645FF}"/>
    <dgm:cxn modelId="{DEB23DC8-F8ED-467C-84A2-2CB5A7C64130}" srcId="{B8E27AB8-946A-4798-9F4A-09F39E11F52E}" destId="{DC652FD5-B651-481D-BA4C-0EE21DDF5618}" srcOrd="0" destOrd="0" parTransId="{D1301673-EC50-4C13-838B-D35C9BAC0ACA}" sibTransId="{CB30C5B8-459F-4C97-8AFC-EC4A2B7A59BF}"/>
    <dgm:cxn modelId="{22C2DACA-F22B-475C-9AEF-0CAEC0039143}" type="presOf" srcId="{15CF7FB4-C3E3-4CB1-BA51-901EE862C946}" destId="{5DDA157C-9659-4E55-9753-C84288C22842}" srcOrd="0" destOrd="0" presId="urn:microsoft.com/office/officeart/2008/layout/HorizontalMultiLevelHierarchy"/>
    <dgm:cxn modelId="{E4C79FCE-475F-4108-8CD3-6F58EE407307}" type="presOf" srcId="{156B4EDC-ABD3-41C2-8EAC-7D9D4DFC69D9}" destId="{CBA8C740-122E-4A6E-A6FA-FD255682B66B}" srcOrd="0" destOrd="0" presId="urn:microsoft.com/office/officeart/2008/layout/HorizontalMultiLevelHierarchy"/>
    <dgm:cxn modelId="{06D502D2-BB1B-4111-87BE-DFA462FDD61B}" type="presOf" srcId="{FF850F77-0260-47A9-A121-24363835D581}" destId="{BE6AE876-9CAF-4E83-8232-1ACDCDC942B9}" srcOrd="0" destOrd="0" presId="urn:microsoft.com/office/officeart/2008/layout/HorizontalMultiLevelHierarchy"/>
    <dgm:cxn modelId="{BC5A18E3-E86B-4C48-A031-FFB967D44C6F}" type="presOf" srcId="{956100DF-5578-4127-8AAA-0316935511E1}" destId="{8244E7FB-E799-4A90-87D5-288BAD1520B2}" srcOrd="1" destOrd="0" presId="urn:microsoft.com/office/officeart/2008/layout/HorizontalMultiLevelHierarchy"/>
    <dgm:cxn modelId="{9352EFE7-CB65-4027-A4FB-0AB17B377084}" srcId="{063D2614-9EB3-45C5-8C92-1A1983D00E65}" destId="{156B4EDC-ABD3-41C2-8EAC-7D9D4DFC69D9}" srcOrd="0" destOrd="0" parTransId="{835D5D3D-2FAD-4D08-9B72-4B25DE276A72}" sibTransId="{D61073E3-8D00-4B5B-BDE6-D91821774E28}"/>
    <dgm:cxn modelId="{5B0E24E9-BA2E-4720-AB61-BAE778714FED}" srcId="{156B4EDC-ABD3-41C2-8EAC-7D9D4DFC69D9}" destId="{15CF7FB4-C3E3-4CB1-BA51-901EE862C946}" srcOrd="0" destOrd="0" parTransId="{37AA6580-D295-4848-B878-E69BBFA18E25}" sibTransId="{95F2A765-FA3E-4AC8-A88F-08A86F82289D}"/>
    <dgm:cxn modelId="{43AFB5F3-2831-4F96-A236-C56346335A55}" type="presOf" srcId="{08400394-E58B-4AC7-AEF3-2D7566E171C5}" destId="{B26E8A99-0D18-434B-877D-0643686AF952}" srcOrd="1" destOrd="0" presId="urn:microsoft.com/office/officeart/2008/layout/HorizontalMultiLevelHierarchy"/>
    <dgm:cxn modelId="{322F55FA-13ED-45AE-889C-57A7EAE7F551}" type="presOf" srcId="{442140E7-36B2-40AA-A0BE-F89FA3EC056B}" destId="{4E590F79-408C-45B0-B3AF-B19D3E672F1C}" srcOrd="0" destOrd="0" presId="urn:microsoft.com/office/officeart/2008/layout/HorizontalMultiLevelHierarchy"/>
    <dgm:cxn modelId="{4B731CDD-8168-4BF6-8C83-B4FD95743846}" type="presParOf" srcId="{BE6AE876-9CAF-4E83-8232-1ACDCDC942B9}" destId="{7371272E-228D-4A76-8BFE-1C487331519C}" srcOrd="0" destOrd="0" presId="urn:microsoft.com/office/officeart/2008/layout/HorizontalMultiLevelHierarchy"/>
    <dgm:cxn modelId="{650E0B70-593B-4FFF-96D1-8BD78C0526F6}" type="presParOf" srcId="{7371272E-228D-4A76-8BFE-1C487331519C}" destId="{F87FD367-D1BF-45FA-926C-D0A0721C85E8}" srcOrd="0" destOrd="0" presId="urn:microsoft.com/office/officeart/2008/layout/HorizontalMultiLevelHierarchy"/>
    <dgm:cxn modelId="{8B3AEF07-394B-48B7-9EDF-90E57BD4EE7C}" type="presParOf" srcId="{7371272E-228D-4A76-8BFE-1C487331519C}" destId="{D55ACFBE-3CF8-4180-BC8F-FBBCA23CE028}" srcOrd="1" destOrd="0" presId="urn:microsoft.com/office/officeart/2008/layout/HorizontalMultiLevelHierarchy"/>
    <dgm:cxn modelId="{0DB31E05-FAFC-4D65-8D99-341AA42025A3}" type="presParOf" srcId="{D55ACFBE-3CF8-4180-BC8F-FBBCA23CE028}" destId="{53D073F9-CC98-44E5-B11A-A4F1C5C8CA4F}" srcOrd="0" destOrd="0" presId="urn:microsoft.com/office/officeart/2008/layout/HorizontalMultiLevelHierarchy"/>
    <dgm:cxn modelId="{0D9C100F-EB14-4858-B068-EE9A2B66D13D}" type="presParOf" srcId="{53D073F9-CC98-44E5-B11A-A4F1C5C8CA4F}" destId="{B26E8A99-0D18-434B-877D-0643686AF952}" srcOrd="0" destOrd="0" presId="urn:microsoft.com/office/officeart/2008/layout/HorizontalMultiLevelHierarchy"/>
    <dgm:cxn modelId="{D7016318-503D-436B-84E2-C16728715CD1}" type="presParOf" srcId="{D55ACFBE-3CF8-4180-BC8F-FBBCA23CE028}" destId="{DD6CEFFD-C5E6-4A67-8713-BA10CDB7E015}" srcOrd="1" destOrd="0" presId="urn:microsoft.com/office/officeart/2008/layout/HorizontalMultiLevelHierarchy"/>
    <dgm:cxn modelId="{34E88591-0E60-4707-B58A-4E7379C2C5CA}" type="presParOf" srcId="{DD6CEFFD-C5E6-4A67-8713-BA10CDB7E015}" destId="{31A00415-8DC5-44F4-9D6C-02D0336D0A4E}" srcOrd="0" destOrd="0" presId="urn:microsoft.com/office/officeart/2008/layout/HorizontalMultiLevelHierarchy"/>
    <dgm:cxn modelId="{EF23E7EC-FEF1-448F-B9B4-815552406C28}" type="presParOf" srcId="{DD6CEFFD-C5E6-4A67-8713-BA10CDB7E015}" destId="{3F5C6764-6B8F-4522-8CB6-E66E5325F75D}" srcOrd="1" destOrd="0" presId="urn:microsoft.com/office/officeart/2008/layout/HorizontalMultiLevelHierarchy"/>
    <dgm:cxn modelId="{7E8EDB6E-B062-4BEA-A98F-7267B5DF3C17}" type="presParOf" srcId="{3F5C6764-6B8F-4522-8CB6-E66E5325F75D}" destId="{922B79FE-C628-4446-BC02-C69A48972C7A}" srcOrd="0" destOrd="0" presId="urn:microsoft.com/office/officeart/2008/layout/HorizontalMultiLevelHierarchy"/>
    <dgm:cxn modelId="{0752AC5F-6138-463A-AB59-93E292AAA3AD}" type="presParOf" srcId="{922B79FE-C628-4446-BC02-C69A48972C7A}" destId="{762F4F96-753F-4D2D-A8FB-285672FF97E4}" srcOrd="0" destOrd="0" presId="urn:microsoft.com/office/officeart/2008/layout/HorizontalMultiLevelHierarchy"/>
    <dgm:cxn modelId="{BF2D14BE-D457-4434-9655-E430638E84C7}" type="presParOf" srcId="{3F5C6764-6B8F-4522-8CB6-E66E5325F75D}" destId="{CF1DCE5D-63AB-4108-A34D-47BC01C3F820}" srcOrd="1" destOrd="0" presId="urn:microsoft.com/office/officeart/2008/layout/HorizontalMultiLevelHierarchy"/>
    <dgm:cxn modelId="{A9D5EC77-DF19-40C0-ADBA-F1819929E1AA}" type="presParOf" srcId="{CF1DCE5D-63AB-4108-A34D-47BC01C3F820}" destId="{CBA8C740-122E-4A6E-A6FA-FD255682B66B}" srcOrd="0" destOrd="0" presId="urn:microsoft.com/office/officeart/2008/layout/HorizontalMultiLevelHierarchy"/>
    <dgm:cxn modelId="{E71E3B2D-7CC9-4E0F-ABC6-40587ECF1F0E}" type="presParOf" srcId="{CF1DCE5D-63AB-4108-A34D-47BC01C3F820}" destId="{9D5AF6B9-0E13-4602-B3C6-7825295DFC24}" srcOrd="1" destOrd="0" presId="urn:microsoft.com/office/officeart/2008/layout/HorizontalMultiLevelHierarchy"/>
    <dgm:cxn modelId="{E574739F-49C3-4DBE-A332-18F9F7971B83}" type="presParOf" srcId="{9D5AF6B9-0E13-4602-B3C6-7825295DFC24}" destId="{908F9F08-9AF4-4CB0-90F0-1C3C444AC522}" srcOrd="0" destOrd="0" presId="urn:microsoft.com/office/officeart/2008/layout/HorizontalMultiLevelHierarchy"/>
    <dgm:cxn modelId="{45C63812-5130-46BC-9424-88DB4A10B630}" type="presParOf" srcId="{908F9F08-9AF4-4CB0-90F0-1C3C444AC522}" destId="{FB7A2620-4F2E-4C30-9868-A36D58B221DE}" srcOrd="0" destOrd="0" presId="urn:microsoft.com/office/officeart/2008/layout/HorizontalMultiLevelHierarchy"/>
    <dgm:cxn modelId="{9BD7C64B-6A14-41A3-9B37-84457A90D655}" type="presParOf" srcId="{9D5AF6B9-0E13-4602-B3C6-7825295DFC24}" destId="{E3A3DE6B-C915-451F-8CF7-B77449DF2CDF}" srcOrd="1" destOrd="0" presId="urn:microsoft.com/office/officeart/2008/layout/HorizontalMultiLevelHierarchy"/>
    <dgm:cxn modelId="{B867DE87-3E27-40CF-9A50-C5E134ED0CB6}" type="presParOf" srcId="{E3A3DE6B-C915-451F-8CF7-B77449DF2CDF}" destId="{5DDA157C-9659-4E55-9753-C84288C22842}" srcOrd="0" destOrd="0" presId="urn:microsoft.com/office/officeart/2008/layout/HorizontalMultiLevelHierarchy"/>
    <dgm:cxn modelId="{F855E1D7-E9DA-417D-B3BE-EBD708CDD830}" type="presParOf" srcId="{E3A3DE6B-C915-451F-8CF7-B77449DF2CDF}" destId="{5E6372EB-1492-4B80-9A3F-A3E6C1CEA2ED}" srcOrd="1" destOrd="0" presId="urn:microsoft.com/office/officeart/2008/layout/HorizontalMultiLevelHierarchy"/>
    <dgm:cxn modelId="{6900E933-A99A-4942-8269-75B972A5011B}" type="presParOf" srcId="{D55ACFBE-3CF8-4180-BC8F-FBBCA23CE028}" destId="{851AD312-5D1B-4C35-A2BB-8BF5BB48A4D6}" srcOrd="2" destOrd="0" presId="urn:microsoft.com/office/officeart/2008/layout/HorizontalMultiLevelHierarchy"/>
    <dgm:cxn modelId="{D287E220-6C2D-4424-9CD3-CD7020C26470}" type="presParOf" srcId="{851AD312-5D1B-4C35-A2BB-8BF5BB48A4D6}" destId="{C3450C90-1AD7-466F-8EE2-973A46AC3966}" srcOrd="0" destOrd="0" presId="urn:microsoft.com/office/officeart/2008/layout/HorizontalMultiLevelHierarchy"/>
    <dgm:cxn modelId="{FB5C096D-3AC4-4FCB-9BFC-54FD972FE4D7}" type="presParOf" srcId="{D55ACFBE-3CF8-4180-BC8F-FBBCA23CE028}" destId="{A6232831-20C0-4165-9B2C-446FEA4156B1}" srcOrd="3" destOrd="0" presId="urn:microsoft.com/office/officeart/2008/layout/HorizontalMultiLevelHierarchy"/>
    <dgm:cxn modelId="{D0DF5AD0-F9CB-4274-A8FD-36E2E62517A5}" type="presParOf" srcId="{A6232831-20C0-4165-9B2C-446FEA4156B1}" destId="{C39B86BE-97F9-4483-9262-A09615287164}" srcOrd="0" destOrd="0" presId="urn:microsoft.com/office/officeart/2008/layout/HorizontalMultiLevelHierarchy"/>
    <dgm:cxn modelId="{7737A07A-CE8F-4FE2-AFBF-4EA062651B35}" type="presParOf" srcId="{A6232831-20C0-4165-9B2C-446FEA4156B1}" destId="{33F51D6E-D8F4-4971-A9D5-B03441CEB21D}" srcOrd="1" destOrd="0" presId="urn:microsoft.com/office/officeart/2008/layout/HorizontalMultiLevelHierarchy"/>
    <dgm:cxn modelId="{63AECB29-10A4-45E8-B0A8-929310AC093C}" type="presParOf" srcId="{D55ACFBE-3CF8-4180-BC8F-FBBCA23CE028}" destId="{75A22AC2-3E43-44F5-AD1F-52126AA1694C}" srcOrd="4" destOrd="0" presId="urn:microsoft.com/office/officeart/2008/layout/HorizontalMultiLevelHierarchy"/>
    <dgm:cxn modelId="{DE3099ED-3724-46B3-BB85-15C72E2B7735}" type="presParOf" srcId="{75A22AC2-3E43-44F5-AD1F-52126AA1694C}" destId="{B5CFB6F3-8128-4CD2-87B2-94CA01279523}" srcOrd="0" destOrd="0" presId="urn:microsoft.com/office/officeart/2008/layout/HorizontalMultiLevelHierarchy"/>
    <dgm:cxn modelId="{E0016342-5448-4DE2-883B-68EFAB6DF4FA}" type="presParOf" srcId="{D55ACFBE-3CF8-4180-BC8F-FBBCA23CE028}" destId="{F6C51045-D82F-4728-805F-84FD2299F664}" srcOrd="5" destOrd="0" presId="urn:microsoft.com/office/officeart/2008/layout/HorizontalMultiLevelHierarchy"/>
    <dgm:cxn modelId="{E9F68CC2-805D-49B7-8586-1CED7C80D607}" type="presParOf" srcId="{F6C51045-D82F-4728-805F-84FD2299F664}" destId="{86F13337-040F-48B0-8D22-BC5D8D9D02CE}" srcOrd="0" destOrd="0" presId="urn:microsoft.com/office/officeart/2008/layout/HorizontalMultiLevelHierarchy"/>
    <dgm:cxn modelId="{7166551F-EA96-43D1-A7AB-012ABB19B3AE}" type="presParOf" srcId="{F6C51045-D82F-4728-805F-84FD2299F664}" destId="{5B4739E1-0CCE-435C-95F0-35AA15DC1623}" srcOrd="1" destOrd="0" presId="urn:microsoft.com/office/officeart/2008/layout/HorizontalMultiLevelHierarchy"/>
    <dgm:cxn modelId="{852CA028-C4B7-4752-9657-B92E325A5883}" type="presParOf" srcId="{5B4739E1-0CCE-435C-95F0-35AA15DC1623}" destId="{356B8735-1187-4862-A23D-707B567AB45F}" srcOrd="0" destOrd="0" presId="urn:microsoft.com/office/officeart/2008/layout/HorizontalMultiLevelHierarchy"/>
    <dgm:cxn modelId="{1A635C5E-8EC1-4032-BA93-B8F1D658BEDF}" type="presParOf" srcId="{356B8735-1187-4862-A23D-707B567AB45F}" destId="{2C0DA0F0-D853-4A3A-AC6C-4E99E7ADFA27}" srcOrd="0" destOrd="0" presId="urn:microsoft.com/office/officeart/2008/layout/HorizontalMultiLevelHierarchy"/>
    <dgm:cxn modelId="{874D64F9-0C57-46D6-B6F1-58AC0303FD27}" type="presParOf" srcId="{5B4739E1-0CCE-435C-95F0-35AA15DC1623}" destId="{E4D6C8B4-F30A-4541-AEB3-E7BC9F86213A}" srcOrd="1" destOrd="0" presId="urn:microsoft.com/office/officeart/2008/layout/HorizontalMultiLevelHierarchy"/>
    <dgm:cxn modelId="{C042B667-89EC-4C6F-9C0A-6D7B7303977C}" type="presParOf" srcId="{E4D6C8B4-F30A-4541-AEB3-E7BC9F86213A}" destId="{4E590F79-408C-45B0-B3AF-B19D3E672F1C}" srcOrd="0" destOrd="0" presId="urn:microsoft.com/office/officeart/2008/layout/HorizontalMultiLevelHierarchy"/>
    <dgm:cxn modelId="{9AC781EC-3081-4693-8A03-880BD4AEA601}" type="presParOf" srcId="{E4D6C8B4-F30A-4541-AEB3-E7BC9F86213A}" destId="{BB0DD3D9-7CF0-4FAE-8B0D-C288791DA4B5}" srcOrd="1" destOrd="0" presId="urn:microsoft.com/office/officeart/2008/layout/HorizontalMultiLevelHierarchy"/>
    <dgm:cxn modelId="{46BE5ED2-4121-444F-886F-B711F41D8524}" type="presParOf" srcId="{D55ACFBE-3CF8-4180-BC8F-FBBCA23CE028}" destId="{D6C406C0-92BB-43F7-B216-5601769072E9}" srcOrd="6" destOrd="0" presId="urn:microsoft.com/office/officeart/2008/layout/HorizontalMultiLevelHierarchy"/>
    <dgm:cxn modelId="{DD0BFD14-E0FA-4401-8675-DD40448A13D9}" type="presParOf" srcId="{D6C406C0-92BB-43F7-B216-5601769072E9}" destId="{8244E7FB-E799-4A90-87D5-288BAD1520B2}" srcOrd="0" destOrd="0" presId="urn:microsoft.com/office/officeart/2008/layout/HorizontalMultiLevelHierarchy"/>
    <dgm:cxn modelId="{610C2766-019D-4E7F-9A22-4C99B7B2C69D}" type="presParOf" srcId="{D55ACFBE-3CF8-4180-BC8F-FBBCA23CE028}" destId="{5343A7B3-B2E7-4B2D-8CAF-2E375BB937E6}" srcOrd="7" destOrd="0" presId="urn:microsoft.com/office/officeart/2008/layout/HorizontalMultiLevelHierarchy"/>
    <dgm:cxn modelId="{AEA0D267-300E-462E-96C6-A0EE36D53D98}" type="presParOf" srcId="{5343A7B3-B2E7-4B2D-8CAF-2E375BB937E6}" destId="{712A7025-92DB-49B8-95CD-5862D33542EB}" srcOrd="0" destOrd="0" presId="urn:microsoft.com/office/officeart/2008/layout/HorizontalMultiLevelHierarchy"/>
    <dgm:cxn modelId="{4CE83B4A-8762-4BA0-A968-3B168D3D4ABA}" type="presParOf" srcId="{5343A7B3-B2E7-4B2D-8CAF-2E375BB937E6}" destId="{9358FCE4-9B5E-410E-937F-54AF583DA268}" srcOrd="1" destOrd="0" presId="urn:microsoft.com/office/officeart/2008/layout/HorizontalMultiLevelHierarchy"/>
    <dgm:cxn modelId="{F89AF333-A201-406C-8018-ACC2436383F1}" type="presParOf" srcId="{9358FCE4-9B5E-410E-937F-54AF583DA268}" destId="{CD857648-ADAE-42D5-A1E0-43C6EC228151}" srcOrd="0" destOrd="0" presId="urn:microsoft.com/office/officeart/2008/layout/HorizontalMultiLevelHierarchy"/>
    <dgm:cxn modelId="{1FDF3EA3-214E-4B82-AD76-D6C524829DF6}" type="presParOf" srcId="{CD857648-ADAE-42D5-A1E0-43C6EC228151}" destId="{6AE8B5BD-03D4-4F3F-8F62-F51553C20195}" srcOrd="0" destOrd="0" presId="urn:microsoft.com/office/officeart/2008/layout/HorizontalMultiLevelHierarchy"/>
    <dgm:cxn modelId="{CA84D760-D137-422B-B31E-87ECD074D27F}" type="presParOf" srcId="{9358FCE4-9B5E-410E-937F-54AF583DA268}" destId="{1EB51EA8-6DC0-42BD-A677-A85D06FBF239}" srcOrd="1" destOrd="0" presId="urn:microsoft.com/office/officeart/2008/layout/HorizontalMultiLevelHierarchy"/>
    <dgm:cxn modelId="{279EC269-0907-4F3F-BE86-D016CF15F5B8}" type="presParOf" srcId="{1EB51EA8-6DC0-42BD-A677-A85D06FBF239}" destId="{C77FE5B3-2D2A-49F3-AA35-0CBECC0BFABC}" srcOrd="0" destOrd="0" presId="urn:microsoft.com/office/officeart/2008/layout/HorizontalMultiLevelHierarchy"/>
    <dgm:cxn modelId="{EFA90AF2-FF0D-418E-8528-F77C1DF32B59}" type="presParOf" srcId="{1EB51EA8-6DC0-42BD-A677-A85D06FBF239}" destId="{ED092C54-E29C-461F-8673-6A9C3C3C0CF2}" srcOrd="1" destOrd="0" presId="urn:microsoft.com/office/officeart/2008/layout/HorizontalMultiLevelHierarchy"/>
    <dgm:cxn modelId="{C5C8662A-7AC4-4FE9-BCAC-EAAF12BD6F45}" type="presParOf" srcId="{9358FCE4-9B5E-410E-937F-54AF583DA268}" destId="{E10BE3E5-E072-40DA-A864-0BE53D3A3BE5}" srcOrd="2" destOrd="0" presId="urn:microsoft.com/office/officeart/2008/layout/HorizontalMultiLevelHierarchy"/>
    <dgm:cxn modelId="{B89BAB29-9E9E-433E-A207-39051D963CB2}" type="presParOf" srcId="{E10BE3E5-E072-40DA-A864-0BE53D3A3BE5}" destId="{BE166DD1-446E-4C70-8021-699695E1F948}" srcOrd="0" destOrd="0" presId="urn:microsoft.com/office/officeart/2008/layout/HorizontalMultiLevelHierarchy"/>
    <dgm:cxn modelId="{403AD1E1-3393-4C4D-B732-55F76ED8B6F0}" type="presParOf" srcId="{9358FCE4-9B5E-410E-937F-54AF583DA268}" destId="{8424528A-AAF2-4978-A35C-4F35675D3E5E}" srcOrd="3" destOrd="0" presId="urn:microsoft.com/office/officeart/2008/layout/HorizontalMultiLevelHierarchy"/>
    <dgm:cxn modelId="{729B754D-4DFA-4001-90A2-7FF85877BAE5}" type="presParOf" srcId="{8424528A-AAF2-4978-A35C-4F35675D3E5E}" destId="{11838004-2041-4F3A-A7F0-2074D6E9E860}" srcOrd="0" destOrd="0" presId="urn:microsoft.com/office/officeart/2008/layout/HorizontalMultiLevelHierarchy"/>
    <dgm:cxn modelId="{AC7A1CD8-70D1-470F-BCDD-364F058B0685}" type="presParOf" srcId="{8424528A-AAF2-4978-A35C-4F35675D3E5E}" destId="{0B9A1F6F-3159-4259-BD02-60B45A87EE74}" srcOrd="1" destOrd="0" presId="urn:microsoft.com/office/officeart/2008/layout/HorizontalMultiLevelHierarchy"/>
    <dgm:cxn modelId="{D5342B96-CE11-4BC3-BABE-25ACAD9F4AD0}" type="presParOf" srcId="{D55ACFBE-3CF8-4180-BC8F-FBBCA23CE028}" destId="{5F79EF16-9E4C-4C32-B3A5-0C19A395DEE1}" srcOrd="8" destOrd="0" presId="urn:microsoft.com/office/officeart/2008/layout/HorizontalMultiLevelHierarchy"/>
    <dgm:cxn modelId="{1F137EF9-1C94-44F5-8332-31A9A9F709AD}" type="presParOf" srcId="{5F79EF16-9E4C-4C32-B3A5-0C19A395DEE1}" destId="{2B9CB27D-03FD-49C7-B65A-F3F996A60ECF}" srcOrd="0" destOrd="0" presId="urn:microsoft.com/office/officeart/2008/layout/HorizontalMultiLevelHierarchy"/>
    <dgm:cxn modelId="{AE2E03B5-A4F8-452E-82A5-26708DFE563C}" type="presParOf" srcId="{D55ACFBE-3CF8-4180-BC8F-FBBCA23CE028}" destId="{D6356D25-EDC0-40B2-96F6-E761186E1004}" srcOrd="9" destOrd="0" presId="urn:microsoft.com/office/officeart/2008/layout/HorizontalMultiLevelHierarchy"/>
    <dgm:cxn modelId="{FBBE87F2-795A-4FFB-82C3-7942B87B48F8}" type="presParOf" srcId="{D6356D25-EDC0-40B2-96F6-E761186E1004}" destId="{8C603A1F-2A48-4446-BC39-DB4AE8BA1F4E}" srcOrd="0" destOrd="0" presId="urn:microsoft.com/office/officeart/2008/layout/HorizontalMultiLevelHierarchy"/>
    <dgm:cxn modelId="{E37C1ACF-4787-4713-BAFA-4A90A1515504}" type="presParOf" srcId="{D6356D25-EDC0-40B2-96F6-E761186E1004}" destId="{5F0094B1-EF3A-48E3-ADF8-9A5D2B254D3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F77D958C-0758-4E46-B475-99F0154F83E8}" type="doc">
      <dgm:prSet loTypeId="urn:microsoft.com/office/officeart/2005/8/layout/radial1" loCatId="cycle" qsTypeId="urn:microsoft.com/office/officeart/2005/8/quickstyle/3d3" qsCatId="3D" csTypeId="urn:microsoft.com/office/officeart/2005/8/colors/accent2_2" csCatId="accent2" phldr="1"/>
      <dgm:spPr/>
      <dgm:t>
        <a:bodyPr/>
        <a:lstStyle/>
        <a:p>
          <a:endParaRPr lang="pt-BR"/>
        </a:p>
      </dgm:t>
    </dgm:pt>
    <dgm:pt modelId="{382F8959-847B-490A-BB31-0D900798DD0E}" type="parTrans" cxnId="{46A3E894-6704-40B6-8572-3B94D51FD384}">
      <dgm:prSet/>
      <dgm:spPr/>
      <dgm:t>
        <a:bodyPr/>
        <a:lstStyle/>
        <a:p>
          <a:endParaRPr lang="pt-BR"/>
        </a:p>
      </dgm:t>
    </dgm:pt>
    <dgm:pt modelId="{74D62204-10ED-4F6F-84EE-3454B496FD20}">
      <dgm:prSet phldrT="[Texto]"/>
      <dgm:spPr>
        <a:solidFill>
          <a:schemeClr val="accent2">
            <a:hueOff val="0"/>
            <a:satOff val="0"/>
            <a:lumOff val="0"/>
            <a:alphaOff val="0"/>
          </a:schemeClr>
        </a:solidFill>
        <a:ln>
          <a:noFill/>
        </a:ln>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pt-BR"/>
            <a:t>Perda da qualidade de segurado RPPS</a:t>
          </a:r>
        </a:p>
      </dgm:t>
    </dgm:pt>
    <dgm:pt modelId="{590807D5-9859-4DAA-A61C-3FF32D9BB5DE}" type="parTrans" cxnId="{EBF5F8EE-4BB0-414A-8EED-91DE3CE9ED0A}">
      <dgm:prSet/>
      <dgm:spPr>
        <a:noFill/>
        <a:ln w="12700" cap="flat" cmpd="sng" algn="ctr">
          <a:solidFill>
            <a:schemeClr val="accent2">
              <a:shade val="60000"/>
              <a:hueOff val="0"/>
              <a:satOff val="0"/>
              <a:lumOff val="0"/>
              <a:alphaOff val="0"/>
            </a:schemeClr>
          </a:solidFill>
          <a:prstDash val="solid"/>
          <a:miter lim="800000"/>
        </a:ln>
        <a:scene3d>
          <a:camera prst="orthographicFront">
            <a:rot lat="0" lon="0" rev="0"/>
          </a:camera>
          <a:lightRig rig="contrasting" dir="t">
            <a:rot lat="0" lon="0" rev="1200000"/>
          </a:lightRig>
        </a:scene3d>
        <a:sp3d z="-110000"/>
      </dgm:spPr>
      <dgm:t>
        <a:bodyPr/>
        <a:lstStyle/>
        <a:p>
          <a:endParaRPr lang="pt-BR"/>
        </a:p>
      </dgm:t>
    </dgm:pt>
    <dgm:pt modelId="{9D3DD237-3677-4AD4-8E82-84442CEBB0BD}">
      <dgm:prSet phldrT="[Texto]"/>
      <dgm:spPr>
        <a:solidFill>
          <a:schemeClr val="accent2">
            <a:hueOff val="0"/>
            <a:satOff val="0"/>
            <a:lumOff val="0"/>
            <a:alphaOff val="0"/>
          </a:schemeClr>
        </a:solidFill>
        <a:ln>
          <a:noFill/>
        </a:ln>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pt-BR" b="1"/>
            <a:t>Morte</a:t>
          </a:r>
        </a:p>
      </dgm:t>
    </dgm:pt>
    <dgm:pt modelId="{323BDC2B-FAC4-475C-9BDA-1112CA75CF6E}" type="sibTrans" cxnId="{EBF5F8EE-4BB0-414A-8EED-91DE3CE9ED0A}">
      <dgm:prSet/>
      <dgm:spPr/>
      <dgm:t>
        <a:bodyPr/>
        <a:lstStyle/>
        <a:p>
          <a:endParaRPr lang="pt-BR"/>
        </a:p>
      </dgm:t>
    </dgm:pt>
    <dgm:pt modelId="{226FAE6F-A343-41CC-A2CC-9B9B0C986824}" type="parTrans" cxnId="{E6DED2F3-626C-412A-975D-E55524C84757}">
      <dgm:prSet/>
      <dgm:spPr>
        <a:noFill/>
        <a:ln w="12700" cap="flat" cmpd="sng" algn="ctr">
          <a:solidFill>
            <a:schemeClr val="accent2">
              <a:shade val="60000"/>
              <a:hueOff val="0"/>
              <a:satOff val="0"/>
              <a:lumOff val="0"/>
              <a:alphaOff val="0"/>
            </a:schemeClr>
          </a:solidFill>
          <a:prstDash val="solid"/>
          <a:miter lim="800000"/>
        </a:ln>
        <a:scene3d>
          <a:camera prst="orthographicFront">
            <a:rot lat="0" lon="0" rev="0"/>
          </a:camera>
          <a:lightRig rig="contrasting" dir="t">
            <a:rot lat="0" lon="0" rev="1200000"/>
          </a:lightRig>
        </a:scene3d>
        <a:sp3d z="-110000"/>
      </dgm:spPr>
      <dgm:t>
        <a:bodyPr/>
        <a:lstStyle/>
        <a:p>
          <a:endParaRPr lang="pt-BR"/>
        </a:p>
      </dgm:t>
    </dgm:pt>
    <dgm:pt modelId="{418A2DF2-A490-4B6C-A435-2D83D70F0E85}">
      <dgm:prSet phldrT="[Texto]"/>
      <dgm:spPr>
        <a:solidFill>
          <a:schemeClr val="accent2">
            <a:hueOff val="0"/>
            <a:satOff val="0"/>
            <a:lumOff val="0"/>
            <a:alphaOff val="0"/>
          </a:schemeClr>
        </a:solidFill>
        <a:ln>
          <a:noFill/>
        </a:ln>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pt-BR" b="1"/>
            <a:t>Exoneração</a:t>
          </a:r>
        </a:p>
      </dgm:t>
    </dgm:pt>
    <dgm:pt modelId="{E67A44EA-038A-4F7B-AEBA-7F457C6B8FB8}" type="sibTrans" cxnId="{E6DED2F3-626C-412A-975D-E55524C84757}">
      <dgm:prSet/>
      <dgm:spPr/>
      <dgm:t>
        <a:bodyPr/>
        <a:lstStyle/>
        <a:p>
          <a:endParaRPr lang="pt-BR"/>
        </a:p>
      </dgm:t>
    </dgm:pt>
    <dgm:pt modelId="{39FD21B5-40A8-4BB0-8849-7FE18F60E6E9}" type="parTrans" cxnId="{FF0AA7D3-D1DD-4566-A969-50FBE3B5E8F2}">
      <dgm:prSet/>
      <dgm:spPr>
        <a:noFill/>
        <a:ln w="12700" cap="flat" cmpd="sng" algn="ctr">
          <a:solidFill>
            <a:schemeClr val="accent2">
              <a:shade val="60000"/>
              <a:hueOff val="0"/>
              <a:satOff val="0"/>
              <a:lumOff val="0"/>
              <a:alphaOff val="0"/>
            </a:schemeClr>
          </a:solidFill>
          <a:prstDash val="solid"/>
          <a:miter lim="800000"/>
        </a:ln>
        <a:scene3d>
          <a:camera prst="orthographicFront">
            <a:rot lat="0" lon="0" rev="0"/>
          </a:camera>
          <a:lightRig rig="contrasting" dir="t">
            <a:rot lat="0" lon="0" rev="1200000"/>
          </a:lightRig>
        </a:scene3d>
        <a:sp3d z="-110000"/>
      </dgm:spPr>
      <dgm:t>
        <a:bodyPr/>
        <a:lstStyle/>
        <a:p>
          <a:endParaRPr lang="pt-BR"/>
        </a:p>
      </dgm:t>
    </dgm:pt>
    <dgm:pt modelId="{C963F172-49A6-4BAE-8E89-B7DC0E3ADFBB}">
      <dgm:prSet phldrT="[Texto]"/>
      <dgm:spPr>
        <a:solidFill>
          <a:schemeClr val="accent2">
            <a:hueOff val="0"/>
            <a:satOff val="0"/>
            <a:lumOff val="0"/>
            <a:alphaOff val="0"/>
          </a:schemeClr>
        </a:solidFill>
        <a:ln>
          <a:noFill/>
        </a:ln>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pt-BR" b="1"/>
            <a:t>Demissão</a:t>
          </a:r>
        </a:p>
      </dgm:t>
    </dgm:pt>
    <dgm:pt modelId="{49549707-A99D-4AE7-AEC2-16FC4B92808F}" type="sibTrans" cxnId="{FF0AA7D3-D1DD-4566-A969-50FBE3B5E8F2}">
      <dgm:prSet/>
      <dgm:spPr/>
      <dgm:t>
        <a:bodyPr/>
        <a:lstStyle/>
        <a:p>
          <a:endParaRPr lang="pt-BR"/>
        </a:p>
      </dgm:t>
    </dgm:pt>
    <dgm:pt modelId="{93D465F4-89BE-4776-A230-ED8D8A9C5156}" type="parTrans" cxnId="{194E904D-9499-49CD-8A42-010D0133A6A6}">
      <dgm:prSet/>
      <dgm:spPr>
        <a:noFill/>
        <a:ln w="12700" cap="flat" cmpd="sng" algn="ctr">
          <a:solidFill>
            <a:schemeClr val="accent2">
              <a:shade val="60000"/>
              <a:hueOff val="0"/>
              <a:satOff val="0"/>
              <a:lumOff val="0"/>
              <a:alphaOff val="0"/>
            </a:schemeClr>
          </a:solidFill>
          <a:prstDash val="solid"/>
          <a:miter lim="800000"/>
        </a:ln>
        <a:scene3d>
          <a:camera prst="orthographicFront">
            <a:rot lat="0" lon="0" rev="0"/>
          </a:camera>
          <a:lightRig rig="contrasting" dir="t">
            <a:rot lat="0" lon="0" rev="1200000"/>
          </a:lightRig>
        </a:scene3d>
        <a:sp3d z="-110000"/>
      </dgm:spPr>
      <dgm:t>
        <a:bodyPr/>
        <a:lstStyle/>
        <a:p>
          <a:endParaRPr lang="pt-BR"/>
        </a:p>
      </dgm:t>
    </dgm:pt>
    <dgm:pt modelId="{3C7C6F88-C899-4805-8BD3-1BA8EED4D37D}">
      <dgm:prSet phldrT="[Texto]"/>
      <dgm:spPr>
        <a:solidFill>
          <a:schemeClr val="accent2">
            <a:hueOff val="0"/>
            <a:satOff val="0"/>
            <a:lumOff val="0"/>
            <a:alphaOff val="0"/>
          </a:schemeClr>
        </a:solidFill>
        <a:ln>
          <a:noFill/>
        </a:ln>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pt-BR" b="1"/>
            <a:t>Cassação da aposentadoria</a:t>
          </a:r>
        </a:p>
      </dgm:t>
    </dgm:pt>
    <dgm:pt modelId="{EB26BA37-E9F6-4318-B898-733A89B5073C}" type="sibTrans" cxnId="{194E904D-9499-49CD-8A42-010D0133A6A6}">
      <dgm:prSet/>
      <dgm:spPr/>
      <dgm:t>
        <a:bodyPr/>
        <a:lstStyle/>
        <a:p>
          <a:endParaRPr lang="pt-BR"/>
        </a:p>
      </dgm:t>
    </dgm:pt>
    <dgm:pt modelId="{7F0D86B1-0953-44CF-8A46-D177DF2C2A9E}" type="parTrans" cxnId="{E7A814B4-EF5E-4839-BB35-1D3DBBE2C12B}">
      <dgm:prSet/>
      <dgm:spPr>
        <a:noFill/>
        <a:ln w="12700" cap="flat" cmpd="sng" algn="ctr">
          <a:solidFill>
            <a:schemeClr val="accent2">
              <a:shade val="60000"/>
              <a:hueOff val="0"/>
              <a:satOff val="0"/>
              <a:lumOff val="0"/>
              <a:alphaOff val="0"/>
            </a:schemeClr>
          </a:solidFill>
          <a:prstDash val="solid"/>
          <a:miter lim="800000"/>
        </a:ln>
        <a:scene3d>
          <a:camera prst="orthographicFront">
            <a:rot lat="0" lon="0" rev="0"/>
          </a:camera>
          <a:lightRig rig="contrasting" dir="t">
            <a:rot lat="0" lon="0" rev="1200000"/>
          </a:lightRig>
        </a:scene3d>
        <a:sp3d z="-110000"/>
      </dgm:spPr>
      <dgm:t>
        <a:bodyPr/>
        <a:lstStyle/>
        <a:p>
          <a:endParaRPr lang="pt-BR"/>
        </a:p>
      </dgm:t>
    </dgm:pt>
    <dgm:pt modelId="{57E31F5F-0CE1-474F-B7D9-29FB8B55A01F}">
      <dgm:prSet phldrT="[Texto]"/>
      <dgm:spPr>
        <a:solidFill>
          <a:schemeClr val="accent2">
            <a:hueOff val="0"/>
            <a:satOff val="0"/>
            <a:lumOff val="0"/>
            <a:alphaOff val="0"/>
          </a:schemeClr>
        </a:solidFill>
        <a:ln>
          <a:noFill/>
        </a:ln>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pt-BR" b="1"/>
            <a:t>Transcurso do tempo de duração</a:t>
          </a:r>
        </a:p>
      </dgm:t>
    </dgm:pt>
    <dgm:pt modelId="{9CC2A3B7-7B25-487C-BF83-94E00DAB4A18}" type="sibTrans" cxnId="{E7A814B4-EF5E-4839-BB35-1D3DBBE2C12B}">
      <dgm:prSet/>
      <dgm:spPr/>
      <dgm:t>
        <a:bodyPr/>
        <a:lstStyle/>
        <a:p>
          <a:endParaRPr lang="pt-BR"/>
        </a:p>
      </dgm:t>
    </dgm:pt>
    <dgm:pt modelId="{3333E4BD-23CB-491B-84E6-82D564EF2A5C}" type="parTrans" cxnId="{3B81A584-3332-4FE7-9885-52D1D9A66C28}">
      <dgm:prSet/>
      <dgm:spPr>
        <a:noFill/>
        <a:ln w="12700" cap="flat" cmpd="sng" algn="ctr">
          <a:solidFill>
            <a:schemeClr val="accent2">
              <a:shade val="60000"/>
              <a:hueOff val="0"/>
              <a:satOff val="0"/>
              <a:lumOff val="0"/>
              <a:alphaOff val="0"/>
            </a:schemeClr>
          </a:solidFill>
          <a:prstDash val="solid"/>
          <a:miter lim="800000"/>
        </a:ln>
        <a:scene3d>
          <a:camera prst="orthographicFront">
            <a:rot lat="0" lon="0" rev="0"/>
          </a:camera>
          <a:lightRig rig="contrasting" dir="t">
            <a:rot lat="0" lon="0" rev="1200000"/>
          </a:lightRig>
        </a:scene3d>
        <a:sp3d z="-110000"/>
      </dgm:spPr>
      <dgm:t>
        <a:bodyPr/>
        <a:lstStyle/>
        <a:p>
          <a:endParaRPr lang="pt-BR"/>
        </a:p>
      </dgm:t>
    </dgm:pt>
    <dgm:pt modelId="{93108757-5207-4FB1-85F8-7DCE57670CA6}">
      <dgm:prSet phldrT="[Texto]"/>
      <dgm:spPr>
        <a:solidFill>
          <a:schemeClr val="accent2">
            <a:hueOff val="0"/>
            <a:satOff val="0"/>
            <a:lumOff val="0"/>
            <a:alphaOff val="0"/>
          </a:schemeClr>
        </a:solidFill>
        <a:ln>
          <a:noFill/>
        </a:ln>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pt-BR" b="1"/>
            <a:t>Demais condições da pensão por morte (lei do Ente)</a:t>
          </a:r>
        </a:p>
      </dgm:t>
    </dgm:pt>
    <dgm:pt modelId="{20697170-A2D9-45B9-B1CB-E62A433FD663}" type="sibTrans" cxnId="{3B81A584-3332-4FE7-9885-52D1D9A66C28}">
      <dgm:prSet/>
      <dgm:spPr/>
      <dgm:t>
        <a:bodyPr/>
        <a:lstStyle/>
        <a:p>
          <a:endParaRPr lang="pt-BR"/>
        </a:p>
      </dgm:t>
    </dgm:pt>
    <dgm:pt modelId="{C52487C5-D7A8-4881-A1A3-9D5FD72B0397}" type="parTrans" cxnId="{FFE093F7-2DD2-4550-B772-B92822D54413}">
      <dgm:prSet/>
      <dgm:spPr>
        <a:noFill/>
        <a:ln w="12700" cap="flat" cmpd="sng" algn="ctr">
          <a:solidFill>
            <a:schemeClr val="accent2">
              <a:shade val="60000"/>
              <a:hueOff val="0"/>
              <a:satOff val="0"/>
              <a:lumOff val="0"/>
              <a:alphaOff val="0"/>
            </a:schemeClr>
          </a:solidFill>
          <a:prstDash val="solid"/>
          <a:miter lim="800000"/>
        </a:ln>
        <a:scene3d>
          <a:camera prst="orthographicFront">
            <a:rot lat="0" lon="0" rev="0"/>
          </a:camera>
          <a:lightRig rig="contrasting" dir="t">
            <a:rot lat="0" lon="0" rev="1200000"/>
          </a:lightRig>
        </a:scene3d>
        <a:sp3d z="-110000"/>
      </dgm:spPr>
      <dgm:t>
        <a:bodyPr/>
        <a:lstStyle/>
        <a:p>
          <a:endParaRPr lang="pt-BR"/>
        </a:p>
      </dgm:t>
    </dgm:pt>
    <dgm:pt modelId="{F7DB2D78-E0EC-4DBD-AD62-9E63CAA927F7}">
      <dgm:prSet phldrT="[Texto]"/>
      <dgm:spPr>
        <a:solidFill>
          <a:schemeClr val="accent2">
            <a:hueOff val="0"/>
            <a:satOff val="0"/>
            <a:lumOff val="0"/>
            <a:alphaOff val="0"/>
          </a:schemeClr>
        </a:solidFill>
        <a:ln>
          <a:noFill/>
        </a:ln>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pt-BR" b="1" dirty="0"/>
            <a:t>Decisão judicial</a:t>
          </a:r>
        </a:p>
      </dgm:t>
    </dgm:pt>
    <dgm:pt modelId="{C4C7D5EA-FB9B-42FD-B692-651A75C069F3}" type="sibTrans" cxnId="{FFE093F7-2DD2-4550-B772-B92822D54413}">
      <dgm:prSet/>
      <dgm:spPr/>
      <dgm:t>
        <a:bodyPr/>
        <a:lstStyle/>
        <a:p>
          <a:endParaRPr lang="pt-BR"/>
        </a:p>
      </dgm:t>
    </dgm:pt>
    <dgm:pt modelId="{434C0DBC-7275-4E55-A852-65053329C4B5}" type="sibTrans" cxnId="{46A3E894-6704-40B6-8572-3B94D51FD384}">
      <dgm:prSet/>
      <dgm:spPr/>
      <dgm:t>
        <a:bodyPr/>
        <a:lstStyle/>
        <a:p>
          <a:endParaRPr lang="pt-BR"/>
        </a:p>
      </dgm:t>
    </dgm:pt>
    <dgm:pt modelId="{094E8159-A8F5-4764-BFF1-B1B5906D7EB1}" type="pres">
      <dgm:prSet presAssocID="{F77D958C-0758-4E46-B475-99F0154F83E8}" presName="cycle" presStyleCnt="0">
        <dgm:presLayoutVars>
          <dgm:chMax val="1"/>
          <dgm:dir/>
          <dgm:animLvl val="ctr"/>
          <dgm:resizeHandles val="exact"/>
        </dgm:presLayoutVars>
      </dgm:prSet>
      <dgm:spPr/>
    </dgm:pt>
    <dgm:pt modelId="{031ED3AC-AF5F-43BD-A050-C145BF89D901}" type="pres">
      <dgm:prSet presAssocID="{74D62204-10ED-4F6F-84EE-3454B496FD20}" presName="centerShape" presStyleLbl="node0" presStyleIdx="0" presStyleCnt="1"/>
      <dgm:spPr/>
    </dgm:pt>
    <dgm:pt modelId="{E6FE964D-2B5A-43FF-89E0-109F4C769593}" type="pres">
      <dgm:prSet presAssocID="{590807D5-9859-4DAA-A61C-3FF32D9BB5DE}" presName="Name9" presStyleLbl="parChTrans1D2" presStyleIdx="0" presStyleCnt="7"/>
      <dgm:spPr/>
    </dgm:pt>
    <dgm:pt modelId="{DF7FAD9A-F49F-4421-94EB-18965F3D3CDA}" type="pres">
      <dgm:prSet presAssocID="{590807D5-9859-4DAA-A61C-3FF32D9BB5DE}" presName="connTx" presStyleLbl="parChTrans1D2" presStyleIdx="0" presStyleCnt="7"/>
      <dgm:spPr/>
    </dgm:pt>
    <dgm:pt modelId="{4397FA26-6264-42B4-A1F6-A274B7C0F115}" type="pres">
      <dgm:prSet presAssocID="{9D3DD237-3677-4AD4-8E82-84442CEBB0BD}" presName="node" presStyleLbl="node1" presStyleIdx="0" presStyleCnt="7">
        <dgm:presLayoutVars>
          <dgm:bulletEnabled val="1"/>
        </dgm:presLayoutVars>
      </dgm:prSet>
      <dgm:spPr/>
    </dgm:pt>
    <dgm:pt modelId="{CC04AE0F-712A-403F-98FC-3311DF07A40C}" type="pres">
      <dgm:prSet presAssocID="{226FAE6F-A343-41CC-A2CC-9B9B0C986824}" presName="Name9" presStyleLbl="parChTrans1D2" presStyleIdx="1" presStyleCnt="7"/>
      <dgm:spPr/>
    </dgm:pt>
    <dgm:pt modelId="{694CA6A2-ABA2-43D0-9AAC-CE89932119D4}" type="pres">
      <dgm:prSet presAssocID="{226FAE6F-A343-41CC-A2CC-9B9B0C986824}" presName="connTx" presStyleLbl="parChTrans1D2" presStyleIdx="1" presStyleCnt="7"/>
      <dgm:spPr/>
    </dgm:pt>
    <dgm:pt modelId="{205B4B9B-264A-4701-9BB1-EAF7C7070770}" type="pres">
      <dgm:prSet presAssocID="{418A2DF2-A490-4B6C-A435-2D83D70F0E85}" presName="node" presStyleLbl="node1" presStyleIdx="1" presStyleCnt="7">
        <dgm:presLayoutVars>
          <dgm:bulletEnabled val="1"/>
        </dgm:presLayoutVars>
      </dgm:prSet>
      <dgm:spPr/>
    </dgm:pt>
    <dgm:pt modelId="{044ABAE0-AA2F-4DC3-9CFF-762575488591}" type="pres">
      <dgm:prSet presAssocID="{39FD21B5-40A8-4BB0-8849-7FE18F60E6E9}" presName="Name9" presStyleLbl="parChTrans1D2" presStyleIdx="2" presStyleCnt="7"/>
      <dgm:spPr/>
    </dgm:pt>
    <dgm:pt modelId="{C002D642-6FFF-4561-A14E-9C91464C4DBC}" type="pres">
      <dgm:prSet presAssocID="{39FD21B5-40A8-4BB0-8849-7FE18F60E6E9}" presName="connTx" presStyleLbl="parChTrans1D2" presStyleIdx="2" presStyleCnt="7"/>
      <dgm:spPr/>
    </dgm:pt>
    <dgm:pt modelId="{906178C4-BBA4-45B7-9453-EB5BE74CE9C7}" type="pres">
      <dgm:prSet presAssocID="{C963F172-49A6-4BAE-8E89-B7DC0E3ADFBB}" presName="node" presStyleLbl="node1" presStyleIdx="2" presStyleCnt="7">
        <dgm:presLayoutVars>
          <dgm:bulletEnabled val="1"/>
        </dgm:presLayoutVars>
      </dgm:prSet>
      <dgm:spPr/>
    </dgm:pt>
    <dgm:pt modelId="{4B946B7A-B042-42CE-B09E-26A89B2F6BC5}" type="pres">
      <dgm:prSet presAssocID="{93D465F4-89BE-4776-A230-ED8D8A9C5156}" presName="Name9" presStyleLbl="parChTrans1D2" presStyleIdx="3" presStyleCnt="7"/>
      <dgm:spPr/>
    </dgm:pt>
    <dgm:pt modelId="{4EEDC5A4-93F1-45B8-BD98-8E8C569B4EEB}" type="pres">
      <dgm:prSet presAssocID="{93D465F4-89BE-4776-A230-ED8D8A9C5156}" presName="connTx" presStyleLbl="parChTrans1D2" presStyleIdx="3" presStyleCnt="7"/>
      <dgm:spPr/>
    </dgm:pt>
    <dgm:pt modelId="{A4489BEE-C396-4052-8D26-21EC7DC6183F}" type="pres">
      <dgm:prSet presAssocID="{3C7C6F88-C899-4805-8BD3-1BA8EED4D37D}" presName="node" presStyleLbl="node1" presStyleIdx="3" presStyleCnt="7">
        <dgm:presLayoutVars>
          <dgm:bulletEnabled val="1"/>
        </dgm:presLayoutVars>
      </dgm:prSet>
      <dgm:spPr/>
    </dgm:pt>
    <dgm:pt modelId="{88248B36-D696-45DC-A1F6-4426349971DB}" type="pres">
      <dgm:prSet presAssocID="{7F0D86B1-0953-44CF-8A46-D177DF2C2A9E}" presName="Name9" presStyleLbl="parChTrans1D2" presStyleIdx="4" presStyleCnt="7"/>
      <dgm:spPr/>
    </dgm:pt>
    <dgm:pt modelId="{B62A2D7A-4C85-4412-8E96-79501B83E5CC}" type="pres">
      <dgm:prSet presAssocID="{7F0D86B1-0953-44CF-8A46-D177DF2C2A9E}" presName="connTx" presStyleLbl="parChTrans1D2" presStyleIdx="4" presStyleCnt="7"/>
      <dgm:spPr/>
    </dgm:pt>
    <dgm:pt modelId="{D50CA379-AB30-4371-9157-449FEDD514D0}" type="pres">
      <dgm:prSet presAssocID="{57E31F5F-0CE1-474F-B7D9-29FB8B55A01F}" presName="node" presStyleLbl="node1" presStyleIdx="4" presStyleCnt="7">
        <dgm:presLayoutVars>
          <dgm:bulletEnabled val="1"/>
        </dgm:presLayoutVars>
      </dgm:prSet>
      <dgm:spPr/>
    </dgm:pt>
    <dgm:pt modelId="{75B0485F-13AD-4B5A-8139-189CE02AC9EF}" type="pres">
      <dgm:prSet presAssocID="{3333E4BD-23CB-491B-84E6-82D564EF2A5C}" presName="Name9" presStyleLbl="parChTrans1D2" presStyleIdx="5" presStyleCnt="7"/>
      <dgm:spPr/>
    </dgm:pt>
    <dgm:pt modelId="{17781418-18B1-4EC3-9779-56D0F091F4E7}" type="pres">
      <dgm:prSet presAssocID="{3333E4BD-23CB-491B-84E6-82D564EF2A5C}" presName="connTx" presStyleLbl="parChTrans1D2" presStyleIdx="5" presStyleCnt="7"/>
      <dgm:spPr/>
    </dgm:pt>
    <dgm:pt modelId="{47F41EDE-F332-4335-A45D-24720223713F}" type="pres">
      <dgm:prSet presAssocID="{93108757-5207-4FB1-85F8-7DCE57670CA6}" presName="node" presStyleLbl="node1" presStyleIdx="5" presStyleCnt="7">
        <dgm:presLayoutVars>
          <dgm:bulletEnabled val="1"/>
        </dgm:presLayoutVars>
      </dgm:prSet>
      <dgm:spPr/>
    </dgm:pt>
    <dgm:pt modelId="{D95DD946-3D1F-4860-B3C5-D6C94025A03D}" type="pres">
      <dgm:prSet presAssocID="{C52487C5-D7A8-4881-A1A3-9D5FD72B0397}" presName="Name9" presStyleLbl="parChTrans1D2" presStyleIdx="6" presStyleCnt="7"/>
      <dgm:spPr/>
    </dgm:pt>
    <dgm:pt modelId="{ED8EDF45-1885-4352-9962-AE6A27C860FE}" type="pres">
      <dgm:prSet presAssocID="{C52487C5-D7A8-4881-A1A3-9D5FD72B0397}" presName="connTx" presStyleLbl="parChTrans1D2" presStyleIdx="6" presStyleCnt="7"/>
      <dgm:spPr/>
    </dgm:pt>
    <dgm:pt modelId="{76767D53-A4EA-4354-B156-299F921CD616}" type="pres">
      <dgm:prSet presAssocID="{F7DB2D78-E0EC-4DBD-AD62-9E63CAA927F7}" presName="node" presStyleLbl="node1" presStyleIdx="6" presStyleCnt="7">
        <dgm:presLayoutVars>
          <dgm:bulletEnabled val="1"/>
        </dgm:presLayoutVars>
      </dgm:prSet>
      <dgm:spPr/>
    </dgm:pt>
  </dgm:ptLst>
  <dgm:cxnLst>
    <dgm:cxn modelId="{220A4202-E0C4-4164-A2A2-A43A529C6962}" type="presOf" srcId="{590807D5-9859-4DAA-A61C-3FF32D9BB5DE}" destId="{DF7FAD9A-F49F-4421-94EB-18965F3D3CDA}" srcOrd="1" destOrd="0" presId="urn:microsoft.com/office/officeart/2005/8/layout/radial1"/>
    <dgm:cxn modelId="{5A0C380C-CC81-47E4-8242-F441B47EAEF0}" type="presOf" srcId="{93D465F4-89BE-4776-A230-ED8D8A9C5156}" destId="{4EEDC5A4-93F1-45B8-BD98-8E8C569B4EEB}" srcOrd="1" destOrd="0" presId="urn:microsoft.com/office/officeart/2005/8/layout/radial1"/>
    <dgm:cxn modelId="{B80E8611-A349-47DC-BB2E-A39EEF04C757}" type="presOf" srcId="{418A2DF2-A490-4B6C-A435-2D83D70F0E85}" destId="{205B4B9B-264A-4701-9BB1-EAF7C7070770}" srcOrd="0" destOrd="0" presId="urn:microsoft.com/office/officeart/2005/8/layout/radial1"/>
    <dgm:cxn modelId="{60509E15-99B1-4548-AAB2-3469FF2A41F6}" type="presOf" srcId="{93D465F4-89BE-4776-A230-ED8D8A9C5156}" destId="{4B946B7A-B042-42CE-B09E-26A89B2F6BC5}" srcOrd="0" destOrd="0" presId="urn:microsoft.com/office/officeart/2005/8/layout/radial1"/>
    <dgm:cxn modelId="{F6EE6C1B-454F-48E0-A8C8-7BD2AC1F233D}" type="presOf" srcId="{3333E4BD-23CB-491B-84E6-82D564EF2A5C}" destId="{17781418-18B1-4EC3-9779-56D0F091F4E7}" srcOrd="1" destOrd="0" presId="urn:microsoft.com/office/officeart/2005/8/layout/radial1"/>
    <dgm:cxn modelId="{4DDDE431-A3AC-44B9-BDA6-35810DA5A753}" type="presOf" srcId="{590807D5-9859-4DAA-A61C-3FF32D9BB5DE}" destId="{E6FE964D-2B5A-43FF-89E0-109F4C769593}" srcOrd="0" destOrd="0" presId="urn:microsoft.com/office/officeart/2005/8/layout/radial1"/>
    <dgm:cxn modelId="{1CC4223C-570E-4FCB-8D9F-5F9AD0B5491E}" type="presOf" srcId="{39FD21B5-40A8-4BB0-8849-7FE18F60E6E9}" destId="{C002D642-6FFF-4561-A14E-9C91464C4DBC}" srcOrd="1" destOrd="0" presId="urn:microsoft.com/office/officeart/2005/8/layout/radial1"/>
    <dgm:cxn modelId="{D730C83D-C72F-4448-A9A8-11412EB536D3}" type="presOf" srcId="{9D3DD237-3677-4AD4-8E82-84442CEBB0BD}" destId="{4397FA26-6264-42B4-A1F6-A274B7C0F115}" srcOrd="0" destOrd="0" presId="urn:microsoft.com/office/officeart/2005/8/layout/radial1"/>
    <dgm:cxn modelId="{3164DD40-CC87-4446-818F-4B6FAA14F366}" type="presOf" srcId="{3C7C6F88-C899-4805-8BD3-1BA8EED4D37D}" destId="{A4489BEE-C396-4052-8D26-21EC7DC6183F}" srcOrd="0" destOrd="0" presId="urn:microsoft.com/office/officeart/2005/8/layout/radial1"/>
    <dgm:cxn modelId="{0D5FB86C-31EB-4D8A-B753-3D250BB421CC}" type="presOf" srcId="{7F0D86B1-0953-44CF-8A46-D177DF2C2A9E}" destId="{B62A2D7A-4C85-4412-8E96-79501B83E5CC}" srcOrd="1" destOrd="0" presId="urn:microsoft.com/office/officeart/2005/8/layout/radial1"/>
    <dgm:cxn modelId="{194E904D-9499-49CD-8A42-010D0133A6A6}" srcId="{74D62204-10ED-4F6F-84EE-3454B496FD20}" destId="{3C7C6F88-C899-4805-8BD3-1BA8EED4D37D}" srcOrd="3" destOrd="0" parTransId="{93D465F4-89BE-4776-A230-ED8D8A9C5156}" sibTransId="{EB26BA37-E9F6-4318-B898-733A89B5073C}"/>
    <dgm:cxn modelId="{E0A6B96F-036C-4F7F-835E-131B4E74CCBA}" type="presOf" srcId="{93108757-5207-4FB1-85F8-7DCE57670CA6}" destId="{47F41EDE-F332-4335-A45D-24720223713F}" srcOrd="0" destOrd="0" presId="urn:microsoft.com/office/officeart/2005/8/layout/radial1"/>
    <dgm:cxn modelId="{3D991A72-510E-4B6A-8545-626685FB359C}" type="presOf" srcId="{C52487C5-D7A8-4881-A1A3-9D5FD72B0397}" destId="{ED8EDF45-1885-4352-9962-AE6A27C860FE}" srcOrd="1" destOrd="0" presId="urn:microsoft.com/office/officeart/2005/8/layout/radial1"/>
    <dgm:cxn modelId="{3B81A584-3332-4FE7-9885-52D1D9A66C28}" srcId="{74D62204-10ED-4F6F-84EE-3454B496FD20}" destId="{93108757-5207-4FB1-85F8-7DCE57670CA6}" srcOrd="5" destOrd="0" parTransId="{3333E4BD-23CB-491B-84E6-82D564EF2A5C}" sibTransId="{20697170-A2D9-45B9-B1CB-E62A433FD663}"/>
    <dgm:cxn modelId="{5F294488-E090-4819-8779-ED97B2BD264D}" type="presOf" srcId="{74D62204-10ED-4F6F-84EE-3454B496FD20}" destId="{031ED3AC-AF5F-43BD-A050-C145BF89D901}" srcOrd="0" destOrd="0" presId="urn:microsoft.com/office/officeart/2005/8/layout/radial1"/>
    <dgm:cxn modelId="{46A3E894-6704-40B6-8572-3B94D51FD384}" srcId="{F77D958C-0758-4E46-B475-99F0154F83E8}" destId="{74D62204-10ED-4F6F-84EE-3454B496FD20}" srcOrd="0" destOrd="0" parTransId="{382F8959-847B-490A-BB31-0D900798DD0E}" sibTransId="{434C0DBC-7275-4E55-A852-65053329C4B5}"/>
    <dgm:cxn modelId="{CD7541A7-F8D3-4106-9754-E1073CC5DC17}" type="presOf" srcId="{57E31F5F-0CE1-474F-B7D9-29FB8B55A01F}" destId="{D50CA379-AB30-4371-9157-449FEDD514D0}" srcOrd="0" destOrd="0" presId="urn:microsoft.com/office/officeart/2005/8/layout/radial1"/>
    <dgm:cxn modelId="{E7A814B4-EF5E-4839-BB35-1D3DBBE2C12B}" srcId="{74D62204-10ED-4F6F-84EE-3454B496FD20}" destId="{57E31F5F-0CE1-474F-B7D9-29FB8B55A01F}" srcOrd="4" destOrd="0" parTransId="{7F0D86B1-0953-44CF-8A46-D177DF2C2A9E}" sibTransId="{9CC2A3B7-7B25-487C-BF83-94E00DAB4A18}"/>
    <dgm:cxn modelId="{5100B7B8-4111-4FEC-BC49-58DC1B276D25}" type="presOf" srcId="{C963F172-49A6-4BAE-8E89-B7DC0E3ADFBB}" destId="{906178C4-BBA4-45B7-9453-EB5BE74CE9C7}" srcOrd="0" destOrd="0" presId="urn:microsoft.com/office/officeart/2005/8/layout/radial1"/>
    <dgm:cxn modelId="{6DBF6ED0-CB87-492C-9822-69D03F6DBFA9}" type="presOf" srcId="{226FAE6F-A343-41CC-A2CC-9B9B0C986824}" destId="{CC04AE0F-712A-403F-98FC-3311DF07A40C}" srcOrd="0" destOrd="0" presId="urn:microsoft.com/office/officeart/2005/8/layout/radial1"/>
    <dgm:cxn modelId="{FF0AA7D3-D1DD-4566-A969-50FBE3B5E8F2}" srcId="{74D62204-10ED-4F6F-84EE-3454B496FD20}" destId="{C963F172-49A6-4BAE-8E89-B7DC0E3ADFBB}" srcOrd="2" destOrd="0" parTransId="{39FD21B5-40A8-4BB0-8849-7FE18F60E6E9}" sibTransId="{49549707-A99D-4AE7-AEC2-16FC4B92808F}"/>
    <dgm:cxn modelId="{DEDB59D4-7BF9-4CA6-AF0F-FA012BF8577C}" type="presOf" srcId="{3333E4BD-23CB-491B-84E6-82D564EF2A5C}" destId="{75B0485F-13AD-4B5A-8139-189CE02AC9EF}" srcOrd="0" destOrd="0" presId="urn:microsoft.com/office/officeart/2005/8/layout/radial1"/>
    <dgm:cxn modelId="{A3DF01E0-D4A6-4C10-9C5D-60352C284F1E}" type="presOf" srcId="{C52487C5-D7A8-4881-A1A3-9D5FD72B0397}" destId="{D95DD946-3D1F-4860-B3C5-D6C94025A03D}" srcOrd="0" destOrd="0" presId="urn:microsoft.com/office/officeart/2005/8/layout/radial1"/>
    <dgm:cxn modelId="{308363E7-10B8-4CF6-BBDA-BCF63A3BC5F0}" type="presOf" srcId="{226FAE6F-A343-41CC-A2CC-9B9B0C986824}" destId="{694CA6A2-ABA2-43D0-9AAC-CE89932119D4}" srcOrd="1" destOrd="0" presId="urn:microsoft.com/office/officeart/2005/8/layout/radial1"/>
    <dgm:cxn modelId="{EBF5F8EE-4BB0-414A-8EED-91DE3CE9ED0A}" srcId="{74D62204-10ED-4F6F-84EE-3454B496FD20}" destId="{9D3DD237-3677-4AD4-8E82-84442CEBB0BD}" srcOrd="0" destOrd="0" parTransId="{590807D5-9859-4DAA-A61C-3FF32D9BB5DE}" sibTransId="{323BDC2B-FAC4-475C-9BDA-1112CA75CF6E}"/>
    <dgm:cxn modelId="{0B9BF3F0-70ED-46EF-8E47-DC3B26EAE6D7}" type="presOf" srcId="{7F0D86B1-0953-44CF-8A46-D177DF2C2A9E}" destId="{88248B36-D696-45DC-A1F6-4426349971DB}" srcOrd="0" destOrd="0" presId="urn:microsoft.com/office/officeart/2005/8/layout/radial1"/>
    <dgm:cxn modelId="{E6DED2F3-626C-412A-975D-E55524C84757}" srcId="{74D62204-10ED-4F6F-84EE-3454B496FD20}" destId="{418A2DF2-A490-4B6C-A435-2D83D70F0E85}" srcOrd="1" destOrd="0" parTransId="{226FAE6F-A343-41CC-A2CC-9B9B0C986824}" sibTransId="{E67A44EA-038A-4F7B-AEBA-7F457C6B8FB8}"/>
    <dgm:cxn modelId="{FFE093F7-2DD2-4550-B772-B92822D54413}" srcId="{74D62204-10ED-4F6F-84EE-3454B496FD20}" destId="{F7DB2D78-E0EC-4DBD-AD62-9E63CAA927F7}" srcOrd="6" destOrd="0" parTransId="{C52487C5-D7A8-4881-A1A3-9D5FD72B0397}" sibTransId="{C4C7D5EA-FB9B-42FD-B692-651A75C069F3}"/>
    <dgm:cxn modelId="{3C8103FA-ED46-4BA2-8B73-1C55C72C5008}" type="presOf" srcId="{F77D958C-0758-4E46-B475-99F0154F83E8}" destId="{094E8159-A8F5-4764-BFF1-B1B5906D7EB1}" srcOrd="0" destOrd="0" presId="urn:microsoft.com/office/officeart/2005/8/layout/radial1"/>
    <dgm:cxn modelId="{7B6E4DFC-C93F-4506-9BA1-04FEBB786897}" type="presOf" srcId="{39FD21B5-40A8-4BB0-8849-7FE18F60E6E9}" destId="{044ABAE0-AA2F-4DC3-9CFF-762575488591}" srcOrd="0" destOrd="0" presId="urn:microsoft.com/office/officeart/2005/8/layout/radial1"/>
    <dgm:cxn modelId="{9925F4FF-F646-4AD7-9E85-8429960F6780}" type="presOf" srcId="{F7DB2D78-E0EC-4DBD-AD62-9E63CAA927F7}" destId="{76767D53-A4EA-4354-B156-299F921CD616}" srcOrd="0" destOrd="0" presId="urn:microsoft.com/office/officeart/2005/8/layout/radial1"/>
    <dgm:cxn modelId="{CA0CF3FE-F928-4D5B-BBCA-14EFFF8D85C2}" type="presParOf" srcId="{094E8159-A8F5-4764-BFF1-B1B5906D7EB1}" destId="{031ED3AC-AF5F-43BD-A050-C145BF89D901}" srcOrd="0" destOrd="0" presId="urn:microsoft.com/office/officeart/2005/8/layout/radial1"/>
    <dgm:cxn modelId="{6B29ABFF-0158-456B-B8DB-12B81822FF91}" type="presParOf" srcId="{094E8159-A8F5-4764-BFF1-B1B5906D7EB1}" destId="{E6FE964D-2B5A-43FF-89E0-109F4C769593}" srcOrd="1" destOrd="0" presId="urn:microsoft.com/office/officeart/2005/8/layout/radial1"/>
    <dgm:cxn modelId="{88DAE92C-81BD-4035-9E7B-88AE86781025}" type="presParOf" srcId="{E6FE964D-2B5A-43FF-89E0-109F4C769593}" destId="{DF7FAD9A-F49F-4421-94EB-18965F3D3CDA}" srcOrd="0" destOrd="0" presId="urn:microsoft.com/office/officeart/2005/8/layout/radial1"/>
    <dgm:cxn modelId="{0F0E224C-5125-474A-86A4-145C832FE07E}" type="presParOf" srcId="{094E8159-A8F5-4764-BFF1-B1B5906D7EB1}" destId="{4397FA26-6264-42B4-A1F6-A274B7C0F115}" srcOrd="2" destOrd="0" presId="urn:microsoft.com/office/officeart/2005/8/layout/radial1"/>
    <dgm:cxn modelId="{040ACF95-AE72-4B88-8E81-68B1D3C6F20A}" type="presParOf" srcId="{094E8159-A8F5-4764-BFF1-B1B5906D7EB1}" destId="{CC04AE0F-712A-403F-98FC-3311DF07A40C}" srcOrd="3" destOrd="0" presId="urn:microsoft.com/office/officeart/2005/8/layout/radial1"/>
    <dgm:cxn modelId="{1EDAD906-5C87-4DB2-91DA-D614F3BC25BF}" type="presParOf" srcId="{CC04AE0F-712A-403F-98FC-3311DF07A40C}" destId="{694CA6A2-ABA2-43D0-9AAC-CE89932119D4}" srcOrd="0" destOrd="0" presId="urn:microsoft.com/office/officeart/2005/8/layout/radial1"/>
    <dgm:cxn modelId="{C5AB29FB-3AEC-40BD-869B-E4AE40098546}" type="presParOf" srcId="{094E8159-A8F5-4764-BFF1-B1B5906D7EB1}" destId="{205B4B9B-264A-4701-9BB1-EAF7C7070770}" srcOrd="4" destOrd="0" presId="urn:microsoft.com/office/officeart/2005/8/layout/radial1"/>
    <dgm:cxn modelId="{B325388B-2741-41C0-8D98-FB4DEA3BA916}" type="presParOf" srcId="{094E8159-A8F5-4764-BFF1-B1B5906D7EB1}" destId="{044ABAE0-AA2F-4DC3-9CFF-762575488591}" srcOrd="5" destOrd="0" presId="urn:microsoft.com/office/officeart/2005/8/layout/radial1"/>
    <dgm:cxn modelId="{9180CEDD-E977-48F8-AA6D-1C71EE0D97AC}" type="presParOf" srcId="{044ABAE0-AA2F-4DC3-9CFF-762575488591}" destId="{C002D642-6FFF-4561-A14E-9C91464C4DBC}" srcOrd="0" destOrd="0" presId="urn:microsoft.com/office/officeart/2005/8/layout/radial1"/>
    <dgm:cxn modelId="{A43A43EC-5FCE-434F-9916-C82E7C887136}" type="presParOf" srcId="{094E8159-A8F5-4764-BFF1-B1B5906D7EB1}" destId="{906178C4-BBA4-45B7-9453-EB5BE74CE9C7}" srcOrd="6" destOrd="0" presId="urn:microsoft.com/office/officeart/2005/8/layout/radial1"/>
    <dgm:cxn modelId="{70AF2BA3-97D2-4344-8FD7-A71938435F08}" type="presParOf" srcId="{094E8159-A8F5-4764-BFF1-B1B5906D7EB1}" destId="{4B946B7A-B042-42CE-B09E-26A89B2F6BC5}" srcOrd="7" destOrd="0" presId="urn:microsoft.com/office/officeart/2005/8/layout/radial1"/>
    <dgm:cxn modelId="{89D9E736-BC23-4644-9729-3D545C6973B3}" type="presParOf" srcId="{4B946B7A-B042-42CE-B09E-26A89B2F6BC5}" destId="{4EEDC5A4-93F1-45B8-BD98-8E8C569B4EEB}" srcOrd="0" destOrd="0" presId="urn:microsoft.com/office/officeart/2005/8/layout/radial1"/>
    <dgm:cxn modelId="{52FF2D24-C458-41CE-85EB-E9F18004A73D}" type="presParOf" srcId="{094E8159-A8F5-4764-BFF1-B1B5906D7EB1}" destId="{A4489BEE-C396-4052-8D26-21EC7DC6183F}" srcOrd="8" destOrd="0" presId="urn:microsoft.com/office/officeart/2005/8/layout/radial1"/>
    <dgm:cxn modelId="{C9DDCED4-AFF7-477E-B112-8C19948B309D}" type="presParOf" srcId="{094E8159-A8F5-4764-BFF1-B1B5906D7EB1}" destId="{88248B36-D696-45DC-A1F6-4426349971DB}" srcOrd="9" destOrd="0" presId="urn:microsoft.com/office/officeart/2005/8/layout/radial1"/>
    <dgm:cxn modelId="{7E01D7CA-1A6E-479E-B34D-BCB8E486AABB}" type="presParOf" srcId="{88248B36-D696-45DC-A1F6-4426349971DB}" destId="{B62A2D7A-4C85-4412-8E96-79501B83E5CC}" srcOrd="0" destOrd="0" presId="urn:microsoft.com/office/officeart/2005/8/layout/radial1"/>
    <dgm:cxn modelId="{12C7555B-85A0-4B76-9E3B-37D99910DEF4}" type="presParOf" srcId="{094E8159-A8F5-4764-BFF1-B1B5906D7EB1}" destId="{D50CA379-AB30-4371-9157-449FEDD514D0}" srcOrd="10" destOrd="0" presId="urn:microsoft.com/office/officeart/2005/8/layout/radial1"/>
    <dgm:cxn modelId="{91BC7529-F355-4214-8D73-A86A659DA2D0}" type="presParOf" srcId="{094E8159-A8F5-4764-BFF1-B1B5906D7EB1}" destId="{75B0485F-13AD-4B5A-8139-189CE02AC9EF}" srcOrd="11" destOrd="0" presId="urn:microsoft.com/office/officeart/2005/8/layout/radial1"/>
    <dgm:cxn modelId="{75BB6718-80E9-4075-8CF9-1B9EC305581F}" type="presParOf" srcId="{75B0485F-13AD-4B5A-8139-189CE02AC9EF}" destId="{17781418-18B1-4EC3-9779-56D0F091F4E7}" srcOrd="0" destOrd="0" presId="urn:microsoft.com/office/officeart/2005/8/layout/radial1"/>
    <dgm:cxn modelId="{13E29098-E074-473C-B229-4EBE1F77F56C}" type="presParOf" srcId="{094E8159-A8F5-4764-BFF1-B1B5906D7EB1}" destId="{47F41EDE-F332-4335-A45D-24720223713F}" srcOrd="12" destOrd="0" presId="urn:microsoft.com/office/officeart/2005/8/layout/radial1"/>
    <dgm:cxn modelId="{B406C123-A018-4CE1-844A-B1FCD7D1C5E7}" type="presParOf" srcId="{094E8159-A8F5-4764-BFF1-B1B5906D7EB1}" destId="{D95DD946-3D1F-4860-B3C5-D6C94025A03D}" srcOrd="13" destOrd="0" presId="urn:microsoft.com/office/officeart/2005/8/layout/radial1"/>
    <dgm:cxn modelId="{7738B314-0E60-4DDA-8C9D-C40A04345C60}" type="presParOf" srcId="{D95DD946-3D1F-4860-B3C5-D6C94025A03D}" destId="{ED8EDF45-1885-4352-9962-AE6A27C860FE}" srcOrd="0" destOrd="0" presId="urn:microsoft.com/office/officeart/2005/8/layout/radial1"/>
    <dgm:cxn modelId="{6E8A1B09-9223-4F76-A0EA-87E1F847DD07}" type="presParOf" srcId="{094E8159-A8F5-4764-BFF1-B1B5906D7EB1}" destId="{76767D53-A4EA-4354-B156-299F921CD616}" srcOrd="14" destOrd="0" presId="urn:microsoft.com/office/officeart/2005/8/layout/radial1"/>
  </dgm:cxnLst>
  <dgm:bg>
    <a:noFill/>
  </dgm:bg>
  <dgm:whole/>
  <dgm:extLst>
    <a:ext uri="http://schemas.microsoft.com/office/drawing/2008/diagram">
      <dsp:dataModelExt xmlns:dsp="http://schemas.microsoft.com/office/drawing/2008/diagram" relId="rId7" minVer="http://schemas.openxmlformats.org/drawingml/2006/main"/>
    </a:ext>
  </dgm:extLst>
</dgm:dataModel>
</file>

<file path=ppt/diagrams/data8.xml><?xml version="1.0" encoding="utf-8"?>
<dgm:dataModel xmlns:dgm="http://schemas.openxmlformats.org/drawingml/2006/diagram" xmlns:a="http://schemas.openxmlformats.org/drawingml/2006/main">
  <dgm:ptLst>
    <dgm:pt modelId="{21021155-A005-4348-8601-AC3BB1D710DD}"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541CB2E0-1BE7-4236-A97C-21E0E09966EB}" type="parTrans" cxnId="{EEE95BEE-FE9B-477B-8C59-A72C905E7CB0}">
      <dgm:prSet/>
      <dgm:spPr/>
      <dgm:t>
        <a:bodyPr/>
        <a:lstStyle/>
        <a:p>
          <a:endParaRPr lang="en-US"/>
        </a:p>
      </dgm:t>
    </dgm:pt>
    <dgm:pt modelId="{610F11EC-80FE-4FC5-8F87-A81D0E43339A}">
      <dgm:prSet/>
      <dgm:spPr>
        <a:noFill/>
        <a:ln>
          <a:noFill/>
        </a:ln>
      </dgm:spPr>
      <dgm:t>
        <a:bodyPr/>
        <a:lstStyle/>
        <a:p>
          <a:pPr>
            <a:lnSpc>
              <a:spcPct val="100000"/>
            </a:lnSpc>
            <a:defRPr cap="all"/>
          </a:pPr>
          <a:r>
            <a:rPr lang="pt-BR"/>
            <a:t>Funcionários cedidos a outros entes – Ficarem atentos aos repasses das contribuições servidor/patronal ao RPPS;</a:t>
          </a:r>
          <a:endParaRPr lang="en-US"/>
        </a:p>
      </dgm:t>
    </dgm:pt>
    <dgm:pt modelId="{48C9A7BE-D7C5-4A42-B9F3-A6E6F62D62DA}" type="sibTrans" cxnId="{EEE95BEE-FE9B-477B-8C59-A72C905E7CB0}">
      <dgm:prSet/>
      <dgm:spPr/>
      <dgm:t>
        <a:bodyPr/>
        <a:lstStyle/>
        <a:p>
          <a:endParaRPr lang="en-US"/>
        </a:p>
      </dgm:t>
    </dgm:pt>
    <dgm:pt modelId="{2538813D-4828-4D00-8B21-AA54EF8FC94A}" type="parTrans" cxnId="{1B532C1A-1374-4B85-9F62-3808F90624CC}">
      <dgm:prSet/>
      <dgm:spPr/>
      <dgm:t>
        <a:bodyPr/>
        <a:lstStyle/>
        <a:p>
          <a:endParaRPr lang="en-US"/>
        </a:p>
      </dgm:t>
    </dgm:pt>
    <dgm:pt modelId="{65E76ED5-C6AD-499F-BDA9-978BEF4BD167}">
      <dgm:prSet/>
      <dgm:spPr>
        <a:noFill/>
        <a:ln>
          <a:noFill/>
        </a:ln>
      </dgm:spPr>
      <dgm:t>
        <a:bodyPr/>
        <a:lstStyle/>
        <a:p>
          <a:pPr>
            <a:lnSpc>
              <a:spcPct val="100000"/>
            </a:lnSpc>
            <a:defRPr cap="all"/>
          </a:pPr>
          <a:r>
            <a:rPr lang="pt-BR"/>
            <a:t>Licença por Interesse Particular – Procurar o Instituto para negociar as parcelas de contribuição servidor/patronal;</a:t>
          </a:r>
          <a:endParaRPr lang="en-US"/>
        </a:p>
      </dgm:t>
    </dgm:pt>
    <dgm:pt modelId="{C27FB6F8-353E-4B3D-8B5A-F4E1FB951C41}" type="sibTrans" cxnId="{1B532C1A-1374-4B85-9F62-3808F90624CC}">
      <dgm:prSet/>
      <dgm:spPr/>
      <dgm:t>
        <a:bodyPr/>
        <a:lstStyle/>
        <a:p>
          <a:endParaRPr lang="en-US"/>
        </a:p>
      </dgm:t>
    </dgm:pt>
    <dgm:pt modelId="{24DEE353-5B60-4B98-9BF8-78381806211C}" type="parTrans" cxnId="{38F33F24-F407-4FF1-9F9F-5F0C17C3D247}">
      <dgm:prSet/>
      <dgm:spPr/>
      <dgm:t>
        <a:bodyPr/>
        <a:lstStyle/>
        <a:p>
          <a:endParaRPr lang="en-US"/>
        </a:p>
      </dgm:t>
    </dgm:pt>
    <dgm:pt modelId="{A19501EB-0829-485F-80DD-4BF0153A643B}">
      <dgm:prSet/>
      <dgm:spPr>
        <a:noFill/>
        <a:ln>
          <a:noFill/>
        </a:ln>
      </dgm:spPr>
      <dgm:t>
        <a:bodyPr/>
        <a:lstStyle/>
        <a:p>
          <a:pPr>
            <a:lnSpc>
              <a:spcPct val="100000"/>
            </a:lnSpc>
            <a:defRPr cap="all"/>
          </a:pPr>
          <a:r>
            <a:rPr lang="pt-BR" noProof="0"/>
            <a:t>Averbação</a:t>
          </a:r>
          <a:r>
            <a:rPr lang="en-US"/>
            <a:t> do tempo </a:t>
          </a:r>
          <a:r>
            <a:rPr lang="pt-BR" noProof="0"/>
            <a:t>trabalhado</a:t>
          </a:r>
          <a:r>
            <a:rPr lang="en-US"/>
            <a:t> </a:t>
          </a:r>
          <a:r>
            <a:rPr lang="pt-BR" noProof="0"/>
            <a:t>em</a:t>
          </a:r>
          <a:r>
            <a:rPr lang="en-US"/>
            <a:t> outros </a:t>
          </a:r>
          <a:r>
            <a:rPr lang="pt-BR" noProof="0"/>
            <a:t>entes</a:t>
          </a:r>
          <a:r>
            <a:rPr lang="en-US"/>
            <a:t> e </a:t>
          </a:r>
          <a:r>
            <a:rPr lang="pt-BR" noProof="0"/>
            <a:t>na</a:t>
          </a:r>
          <a:r>
            <a:rPr lang="en-US"/>
            <a:t> </a:t>
          </a:r>
          <a:r>
            <a:rPr lang="pt-BR" noProof="0"/>
            <a:t>iniciativa</a:t>
          </a:r>
          <a:r>
            <a:rPr lang="en-US"/>
            <a:t> </a:t>
          </a:r>
          <a:r>
            <a:rPr lang="pt-BR" noProof="0"/>
            <a:t>privada</a:t>
          </a:r>
          <a:r>
            <a:rPr lang="en-US"/>
            <a:t> no </a:t>
          </a:r>
          <a:r>
            <a:rPr lang="pt-BR" noProof="0"/>
            <a:t>município</a:t>
          </a:r>
          <a:r>
            <a:rPr lang="en-US"/>
            <a:t> – </a:t>
          </a:r>
          <a:r>
            <a:rPr lang="pt-BR" noProof="0"/>
            <a:t>Verificar</a:t>
          </a:r>
          <a:r>
            <a:rPr lang="en-US"/>
            <a:t> a </a:t>
          </a:r>
          <a:r>
            <a:rPr lang="pt-BR" noProof="0"/>
            <a:t>viabilidade</a:t>
          </a:r>
          <a:r>
            <a:rPr lang="en-US"/>
            <a:t>.</a:t>
          </a:r>
        </a:p>
      </dgm:t>
    </dgm:pt>
    <dgm:pt modelId="{810A2BBF-867B-49BA-82AD-6A6C19B491A1}" type="sibTrans" cxnId="{38F33F24-F407-4FF1-9F9F-5F0C17C3D247}">
      <dgm:prSet/>
      <dgm:spPr/>
      <dgm:t>
        <a:bodyPr/>
        <a:lstStyle/>
        <a:p>
          <a:endParaRPr lang="en-US"/>
        </a:p>
      </dgm:t>
    </dgm:pt>
    <dgm:pt modelId="{E8F880BD-6D52-4571-9300-3A7961AE3E9A}" type="pres">
      <dgm:prSet presAssocID="{21021155-A005-4348-8601-AC3BB1D710DD}" presName="root" presStyleCnt="0">
        <dgm:presLayoutVars>
          <dgm:dir/>
          <dgm:resizeHandles val="exact"/>
        </dgm:presLayoutVars>
      </dgm:prSet>
      <dgm:spPr/>
    </dgm:pt>
    <dgm:pt modelId="{65AEA763-657D-46B4-BD20-B4B307AA4389}" type="pres">
      <dgm:prSet presAssocID="{610F11EC-80FE-4FC5-8F87-A81D0E43339A}" presName="compNode" presStyleCnt="0"/>
      <dgm:spPr/>
    </dgm:pt>
    <dgm:pt modelId="{58B086F3-2354-40B8-9FF2-F2C638008DC9}" type="pres">
      <dgm:prSet presAssocID="{610F11EC-80FE-4FC5-8F87-A81D0E43339A}" presName="iconBgRect" presStyleLbl="bgShp" presStyleIdx="0" presStyleCnt="3"/>
      <dgm:spPr>
        <a:solidFill>
          <a:schemeClr val="accent1">
            <a:tint val="40000"/>
            <a:hueOff val="0"/>
            <a:satOff val="0"/>
            <a:lumOff val="0"/>
            <a:alphaOff val="0"/>
          </a:schemeClr>
        </a:solidFill>
        <a:ln>
          <a:noFill/>
        </a:ln>
      </dgm:spPr>
    </dgm:pt>
    <dgm:pt modelId="{9D7F72F9-B375-48DD-AF08-FFA85E06D519}" type="pres">
      <dgm:prSet presAssocID="{610F11EC-80FE-4FC5-8F87-A81D0E43339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dgm:spPr>
      <dgm:extLst>
        <a:ext uri="{E40237B7-FDA0-4F09-8148-C483321AD2D9}">
          <dgm14:cNvPr xmlns:dgm14="http://schemas.microsoft.com/office/drawing/2010/diagram" id="0" name="" descr="Office Worker"/>
        </a:ext>
      </dgm:extLst>
    </dgm:pt>
    <dgm:pt modelId="{83CF2413-A744-4461-9765-DD748660109D}" type="pres">
      <dgm:prSet presAssocID="{610F11EC-80FE-4FC5-8F87-A81D0E43339A}" presName="spaceRect" presStyleCnt="0"/>
      <dgm:spPr/>
    </dgm:pt>
    <dgm:pt modelId="{3E76BA18-D96F-4284-BB48-211A88564D13}" type="pres">
      <dgm:prSet presAssocID="{610F11EC-80FE-4FC5-8F87-A81D0E43339A}" presName="textRect" presStyleLbl="revTx" presStyleIdx="0" presStyleCnt="3">
        <dgm:presLayoutVars>
          <dgm:chMax val="1"/>
          <dgm:chPref val="1"/>
        </dgm:presLayoutVars>
      </dgm:prSet>
      <dgm:spPr/>
    </dgm:pt>
    <dgm:pt modelId="{FE4DC2B3-91CC-4C2C-9308-87D12A8B4C89}" type="pres">
      <dgm:prSet presAssocID="{48C9A7BE-D7C5-4A42-B9F3-A6E6F62D62DA}" presName="sibTrans" presStyleCnt="0"/>
      <dgm:spPr/>
    </dgm:pt>
    <dgm:pt modelId="{86AFD236-8CC9-4528-AA53-3572F2E31B7F}" type="pres">
      <dgm:prSet presAssocID="{65E76ED5-C6AD-499F-BDA9-978BEF4BD167}" presName="compNode" presStyleCnt="0"/>
      <dgm:spPr/>
    </dgm:pt>
    <dgm:pt modelId="{0F4E030A-6D9C-4404-8752-932DF29D1667}" type="pres">
      <dgm:prSet presAssocID="{65E76ED5-C6AD-499F-BDA9-978BEF4BD167}" presName="iconBgRect" presStyleLbl="bgShp" presStyleIdx="1" presStyleCnt="3"/>
      <dgm:spPr>
        <a:solidFill>
          <a:schemeClr val="accent1">
            <a:tint val="40000"/>
            <a:hueOff val="0"/>
            <a:satOff val="0"/>
            <a:lumOff val="0"/>
            <a:alphaOff val="0"/>
          </a:schemeClr>
        </a:solidFill>
        <a:ln>
          <a:noFill/>
        </a:ln>
      </dgm:spPr>
    </dgm:pt>
    <dgm:pt modelId="{E8774228-9E1B-4145-8F25-376F268E0975}" type="pres">
      <dgm:prSet presAssocID="{65E76ED5-C6AD-499F-BDA9-978BEF4BD16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dgm:spPr>
      <dgm:extLst>
        <a:ext uri="{E40237B7-FDA0-4F09-8148-C483321AD2D9}">
          <dgm14:cNvPr xmlns:dgm14="http://schemas.microsoft.com/office/drawing/2010/diagram" id="0" name="" descr="Aperto de mão"/>
        </a:ext>
      </dgm:extLst>
    </dgm:pt>
    <dgm:pt modelId="{BF34F84E-6C46-43DC-9C53-D255CE0E79DF}" type="pres">
      <dgm:prSet presAssocID="{65E76ED5-C6AD-499F-BDA9-978BEF4BD167}" presName="spaceRect" presStyleCnt="0"/>
      <dgm:spPr/>
    </dgm:pt>
    <dgm:pt modelId="{3CBC5A01-015F-4377-8D5F-ACB358A57659}" type="pres">
      <dgm:prSet presAssocID="{65E76ED5-C6AD-499F-BDA9-978BEF4BD167}" presName="textRect" presStyleLbl="revTx" presStyleIdx="1" presStyleCnt="3">
        <dgm:presLayoutVars>
          <dgm:chMax val="1"/>
          <dgm:chPref val="1"/>
        </dgm:presLayoutVars>
      </dgm:prSet>
      <dgm:spPr/>
    </dgm:pt>
    <dgm:pt modelId="{752B0F49-1D37-42B2-B33F-CE1B5A1C094D}" type="pres">
      <dgm:prSet presAssocID="{C27FB6F8-353E-4B3D-8B5A-F4E1FB951C41}" presName="sibTrans" presStyleCnt="0"/>
      <dgm:spPr/>
    </dgm:pt>
    <dgm:pt modelId="{0F459EA9-C43E-423A-B7C6-D07C03EF9BCC}" type="pres">
      <dgm:prSet presAssocID="{A19501EB-0829-485F-80DD-4BF0153A643B}" presName="compNode" presStyleCnt="0"/>
      <dgm:spPr/>
    </dgm:pt>
    <dgm:pt modelId="{4E4A808F-0B9C-474B-B0F5-75870B9D5939}" type="pres">
      <dgm:prSet presAssocID="{A19501EB-0829-485F-80DD-4BF0153A643B}" presName="iconBgRect" presStyleLbl="bgShp" presStyleIdx="2" presStyleCnt="3"/>
      <dgm:spPr>
        <a:solidFill>
          <a:schemeClr val="accent1">
            <a:tint val="40000"/>
            <a:hueOff val="0"/>
            <a:satOff val="0"/>
            <a:lumOff val="0"/>
            <a:alphaOff val="0"/>
          </a:schemeClr>
        </a:solidFill>
        <a:ln>
          <a:noFill/>
        </a:ln>
      </dgm:spPr>
    </dgm:pt>
    <dgm:pt modelId="{336F1DB1-6C10-4D0F-976B-066AA23BA9D6}" type="pres">
      <dgm:prSet presAssocID="{A19501EB-0829-485F-80DD-4BF0153A643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dgm:spPr>
      <dgm:extLst>
        <a:ext uri="{E40237B7-FDA0-4F09-8148-C483321AD2D9}">
          <dgm14:cNvPr xmlns:dgm14="http://schemas.microsoft.com/office/drawing/2010/diagram" id="0" name="" descr="Marca de seleção"/>
        </a:ext>
      </dgm:extLst>
    </dgm:pt>
    <dgm:pt modelId="{9DE8F957-9090-4D0F-B036-F5BD7C0C2EF1}" type="pres">
      <dgm:prSet presAssocID="{A19501EB-0829-485F-80DD-4BF0153A643B}" presName="spaceRect" presStyleCnt="0"/>
      <dgm:spPr/>
    </dgm:pt>
    <dgm:pt modelId="{23991781-6162-4160-8134-DE9CC6003AFE}" type="pres">
      <dgm:prSet presAssocID="{A19501EB-0829-485F-80DD-4BF0153A643B}" presName="textRect" presStyleLbl="revTx" presStyleIdx="2" presStyleCnt="3">
        <dgm:presLayoutVars>
          <dgm:chMax val="1"/>
          <dgm:chPref val="1"/>
        </dgm:presLayoutVars>
      </dgm:prSet>
      <dgm:spPr/>
    </dgm:pt>
  </dgm:ptLst>
  <dgm:cxnLst>
    <dgm:cxn modelId="{CBBFD10E-3FB2-4A67-A78E-D9917BFF6CD4}" type="presOf" srcId="{610F11EC-80FE-4FC5-8F87-A81D0E43339A}" destId="{3E76BA18-D96F-4284-BB48-211A88564D13}" srcOrd="0" destOrd="0" presId="urn:microsoft.com/office/officeart/2018/5/layout/IconCircleLabelList"/>
    <dgm:cxn modelId="{1B532C1A-1374-4B85-9F62-3808F90624CC}" srcId="{21021155-A005-4348-8601-AC3BB1D710DD}" destId="{65E76ED5-C6AD-499F-BDA9-978BEF4BD167}" srcOrd="1" destOrd="0" parTransId="{2538813D-4828-4D00-8B21-AA54EF8FC94A}" sibTransId="{C27FB6F8-353E-4B3D-8B5A-F4E1FB951C41}"/>
    <dgm:cxn modelId="{792B791D-8495-4598-BBBB-CB0F064B75A2}" type="presOf" srcId="{65E76ED5-C6AD-499F-BDA9-978BEF4BD167}" destId="{3CBC5A01-015F-4377-8D5F-ACB358A57659}" srcOrd="0" destOrd="0" presId="urn:microsoft.com/office/officeart/2018/5/layout/IconCircleLabelList"/>
    <dgm:cxn modelId="{38F33F24-F407-4FF1-9F9F-5F0C17C3D247}" srcId="{21021155-A005-4348-8601-AC3BB1D710DD}" destId="{A19501EB-0829-485F-80DD-4BF0153A643B}" srcOrd="2" destOrd="0" parTransId="{24DEE353-5B60-4B98-9BF8-78381806211C}" sibTransId="{810A2BBF-867B-49BA-82AD-6A6C19B491A1}"/>
    <dgm:cxn modelId="{2D3DB633-0FD2-47DE-B26F-B8F96ABFD31B}" type="presOf" srcId="{A19501EB-0829-485F-80DD-4BF0153A643B}" destId="{23991781-6162-4160-8134-DE9CC6003AFE}" srcOrd="0" destOrd="0" presId="urn:microsoft.com/office/officeart/2018/5/layout/IconCircleLabelList"/>
    <dgm:cxn modelId="{B5C73C4D-C808-4ADC-92F0-85CF2C5583B9}" type="presOf" srcId="{21021155-A005-4348-8601-AC3BB1D710DD}" destId="{E8F880BD-6D52-4571-9300-3A7961AE3E9A}" srcOrd="0" destOrd="0" presId="urn:microsoft.com/office/officeart/2018/5/layout/IconCircleLabelList"/>
    <dgm:cxn modelId="{EEE95BEE-FE9B-477B-8C59-A72C905E7CB0}" srcId="{21021155-A005-4348-8601-AC3BB1D710DD}" destId="{610F11EC-80FE-4FC5-8F87-A81D0E43339A}" srcOrd="0" destOrd="0" parTransId="{541CB2E0-1BE7-4236-A97C-21E0E09966EB}" sibTransId="{48C9A7BE-D7C5-4A42-B9F3-A6E6F62D62DA}"/>
    <dgm:cxn modelId="{32509F2D-6BE0-4182-AFE9-78955082A08C}" type="presParOf" srcId="{E8F880BD-6D52-4571-9300-3A7961AE3E9A}" destId="{65AEA763-657D-46B4-BD20-B4B307AA4389}" srcOrd="0" destOrd="0" presId="urn:microsoft.com/office/officeart/2018/5/layout/IconCircleLabelList"/>
    <dgm:cxn modelId="{20F45618-90E5-4A54-961E-D26DE13C9000}" type="presParOf" srcId="{65AEA763-657D-46B4-BD20-B4B307AA4389}" destId="{58B086F3-2354-40B8-9FF2-F2C638008DC9}" srcOrd="0" destOrd="0" presId="urn:microsoft.com/office/officeart/2018/5/layout/IconCircleLabelList"/>
    <dgm:cxn modelId="{952C6A8E-0F35-45DE-8779-A83B6D36E790}" type="presParOf" srcId="{65AEA763-657D-46B4-BD20-B4B307AA4389}" destId="{9D7F72F9-B375-48DD-AF08-FFA85E06D519}" srcOrd="1" destOrd="0" presId="urn:microsoft.com/office/officeart/2018/5/layout/IconCircleLabelList"/>
    <dgm:cxn modelId="{DEBF20E5-0E5D-41F1-94C7-A49C2705BC30}" type="presParOf" srcId="{65AEA763-657D-46B4-BD20-B4B307AA4389}" destId="{83CF2413-A744-4461-9765-DD748660109D}" srcOrd="2" destOrd="0" presId="urn:microsoft.com/office/officeart/2018/5/layout/IconCircleLabelList"/>
    <dgm:cxn modelId="{F30FD02B-6D22-4198-A929-A5379B497ACD}" type="presParOf" srcId="{65AEA763-657D-46B4-BD20-B4B307AA4389}" destId="{3E76BA18-D96F-4284-BB48-211A88564D13}" srcOrd="3" destOrd="0" presId="urn:microsoft.com/office/officeart/2018/5/layout/IconCircleLabelList"/>
    <dgm:cxn modelId="{E3BBC441-2BBA-4F38-98D6-87514838315E}" type="presParOf" srcId="{E8F880BD-6D52-4571-9300-3A7961AE3E9A}" destId="{FE4DC2B3-91CC-4C2C-9308-87D12A8B4C89}" srcOrd="1" destOrd="0" presId="urn:microsoft.com/office/officeart/2018/5/layout/IconCircleLabelList"/>
    <dgm:cxn modelId="{89DC124A-2AB9-401D-8470-0D2AF2FBB147}" type="presParOf" srcId="{E8F880BD-6D52-4571-9300-3A7961AE3E9A}" destId="{86AFD236-8CC9-4528-AA53-3572F2E31B7F}" srcOrd="2" destOrd="0" presId="urn:microsoft.com/office/officeart/2018/5/layout/IconCircleLabelList"/>
    <dgm:cxn modelId="{C02D5E15-D99E-40B2-94E3-C1C905D76FA2}" type="presParOf" srcId="{86AFD236-8CC9-4528-AA53-3572F2E31B7F}" destId="{0F4E030A-6D9C-4404-8752-932DF29D1667}" srcOrd="0" destOrd="0" presId="urn:microsoft.com/office/officeart/2018/5/layout/IconCircleLabelList"/>
    <dgm:cxn modelId="{18B14AB8-F3EF-41A4-860F-E0261B58815F}" type="presParOf" srcId="{86AFD236-8CC9-4528-AA53-3572F2E31B7F}" destId="{E8774228-9E1B-4145-8F25-376F268E0975}" srcOrd="1" destOrd="0" presId="urn:microsoft.com/office/officeart/2018/5/layout/IconCircleLabelList"/>
    <dgm:cxn modelId="{18EDF333-299E-4991-AF42-593EDB194F31}" type="presParOf" srcId="{86AFD236-8CC9-4528-AA53-3572F2E31B7F}" destId="{BF34F84E-6C46-43DC-9C53-D255CE0E79DF}" srcOrd="2" destOrd="0" presId="urn:microsoft.com/office/officeart/2018/5/layout/IconCircleLabelList"/>
    <dgm:cxn modelId="{E738B1A6-2C38-4A1F-9388-F9006BD47451}" type="presParOf" srcId="{86AFD236-8CC9-4528-AA53-3572F2E31B7F}" destId="{3CBC5A01-015F-4377-8D5F-ACB358A57659}" srcOrd="3" destOrd="0" presId="urn:microsoft.com/office/officeart/2018/5/layout/IconCircleLabelList"/>
    <dgm:cxn modelId="{0B6E1138-F403-441F-9E85-4CBFF5FA1D67}" type="presParOf" srcId="{E8F880BD-6D52-4571-9300-3A7961AE3E9A}" destId="{752B0F49-1D37-42B2-B33F-CE1B5A1C094D}" srcOrd="3" destOrd="0" presId="urn:microsoft.com/office/officeart/2018/5/layout/IconCircleLabelList"/>
    <dgm:cxn modelId="{EC5E899C-7703-446F-B11B-AA6753113946}" type="presParOf" srcId="{E8F880BD-6D52-4571-9300-3A7961AE3E9A}" destId="{0F459EA9-C43E-423A-B7C6-D07C03EF9BCC}" srcOrd="4" destOrd="0" presId="urn:microsoft.com/office/officeart/2018/5/layout/IconCircleLabelList"/>
    <dgm:cxn modelId="{5876C324-2A04-4F0F-885D-0BDF2AE55E8D}" type="presParOf" srcId="{0F459EA9-C43E-423A-B7C6-D07C03EF9BCC}" destId="{4E4A808F-0B9C-474B-B0F5-75870B9D5939}" srcOrd="0" destOrd="0" presId="urn:microsoft.com/office/officeart/2018/5/layout/IconCircleLabelList"/>
    <dgm:cxn modelId="{659B8D30-4CFB-4ECB-ADA6-9282F807D64D}" type="presParOf" srcId="{0F459EA9-C43E-423A-B7C6-D07C03EF9BCC}" destId="{336F1DB1-6C10-4D0F-976B-066AA23BA9D6}" srcOrd="1" destOrd="0" presId="urn:microsoft.com/office/officeart/2018/5/layout/IconCircleLabelList"/>
    <dgm:cxn modelId="{AC184C9C-8AC3-40E1-A79C-1132BB9920EB}" type="presParOf" srcId="{0F459EA9-C43E-423A-B7C6-D07C03EF9BCC}" destId="{9DE8F957-9090-4D0F-B036-F5BD7C0C2EF1}" srcOrd="2" destOrd="0" presId="urn:microsoft.com/office/officeart/2018/5/layout/IconCircleLabelList"/>
    <dgm:cxn modelId="{10A54BC4-C4A8-4268-9D8C-2EFAC789C27E}" type="presParOf" srcId="{0F459EA9-C43E-423A-B7C6-D07C03EF9BCC}" destId="{23991781-6162-4160-8134-DE9CC6003AF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8B3BE-9C79-47E3-BC41-19E91C7663D1}">
      <dsp:nvSpPr>
        <dsp:cNvPr id="0" name=""/>
        <dsp:cNvSpPr/>
      </dsp:nvSpPr>
      <dsp:spPr>
        <a:xfrm>
          <a:off x="679050"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278C29-B15F-477E-B2BE-FBE44AF6EBEA}">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8B00B8-349D-48C2-A396-DA89AE7007B7}">
      <dsp:nvSpPr>
        <dsp:cNvPr id="0" name=""/>
        <dsp:cNvSpPr/>
      </dsp:nvSpPr>
      <dsp:spPr>
        <a:xfrm>
          <a:off x="75768" y="3053169"/>
          <a:ext cx="3093750" cy="720000"/>
        </a:xfrm>
        <a:prstGeom prst="rect">
          <a:avLst/>
        </a:prstGeom>
        <a:solidFill>
          <a:srgbClr val="FFA200"/>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pt-BR" sz="2000" kern="1200">
              <a:latin typeface="Bell MT" panose="02020503060305020303" pitchFamily="18" charset="0"/>
            </a:rPr>
            <a:t>Conselho Municipal de Previdência</a:t>
          </a:r>
          <a:endParaRPr lang="en-US" sz="2000" kern="1200">
            <a:latin typeface="Bell MT" panose="02020503060305020303" pitchFamily="18" charset="0"/>
          </a:endParaRPr>
        </a:p>
      </dsp:txBody>
      <dsp:txXfrm>
        <a:off x="75768" y="3053169"/>
        <a:ext cx="3093750" cy="720000"/>
      </dsp:txXfrm>
    </dsp:sp>
    <dsp:sp modelId="{F7E9B85F-1E43-48AE-824C-50C71386EB86}">
      <dsp:nvSpPr>
        <dsp:cNvPr id="0" name=""/>
        <dsp:cNvSpPr/>
      </dsp:nvSpPr>
      <dsp:spPr>
        <a:xfrm>
          <a:off x="4314206"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5DA88F-53B0-46EF-B5B6-C2178EE92224}">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9856D7-454B-41E6-A899-9F910A31508C}">
      <dsp:nvSpPr>
        <dsp:cNvPr id="0" name=""/>
        <dsp:cNvSpPr/>
      </dsp:nvSpPr>
      <dsp:spPr>
        <a:xfrm>
          <a:off x="3710925" y="3053169"/>
          <a:ext cx="3093750" cy="720000"/>
        </a:xfrm>
        <a:prstGeom prst="rect">
          <a:avLst/>
        </a:prstGeom>
        <a:solidFill>
          <a:srgbClr val="007C70"/>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pt-BR" sz="2000" kern="1200">
              <a:latin typeface="Bell MT" panose="02020503060305020303" pitchFamily="18" charset="0"/>
            </a:rPr>
            <a:t>Conselho Fiscal de Previdência</a:t>
          </a:r>
          <a:endParaRPr lang="en-US" sz="2000" kern="1200">
            <a:latin typeface="Bell MT" panose="02020503060305020303" pitchFamily="18" charset="0"/>
          </a:endParaRPr>
        </a:p>
      </dsp:txBody>
      <dsp:txXfrm>
        <a:off x="3710925" y="3053169"/>
        <a:ext cx="3093750" cy="720000"/>
      </dsp:txXfrm>
    </dsp:sp>
    <dsp:sp modelId="{10A7E99A-0BC1-4C61-B19B-0D2052A103D9}">
      <dsp:nvSpPr>
        <dsp:cNvPr id="0" name=""/>
        <dsp:cNvSpPr/>
      </dsp:nvSpPr>
      <dsp:spPr>
        <a:xfrm>
          <a:off x="7949362"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4142A4-2D3D-4F7D-B141-DA7761822944}">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109137-1632-40A6-899D-D1D5CE91E044}">
      <dsp:nvSpPr>
        <dsp:cNvPr id="0" name=""/>
        <dsp:cNvSpPr/>
      </dsp:nvSpPr>
      <dsp:spPr>
        <a:xfrm>
          <a:off x="7346081" y="3053169"/>
          <a:ext cx="3093750" cy="720000"/>
        </a:xfrm>
        <a:prstGeom prst="rect">
          <a:avLst/>
        </a:prstGeom>
        <a:solidFill>
          <a:srgbClr val="FFA200"/>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pt-BR" sz="2000" kern="1200">
              <a:latin typeface="Bell MT" panose="02020503060305020303" pitchFamily="18" charset="0"/>
            </a:rPr>
            <a:t>Comitê de Investimentos</a:t>
          </a:r>
          <a:endParaRPr lang="en-US" sz="2000" kern="1200">
            <a:latin typeface="Bell MT" panose="02020503060305020303" pitchFamily="18" charset="0"/>
          </a:endParaRPr>
        </a:p>
      </dsp:txBody>
      <dsp:txXfrm>
        <a:off x="7346081" y="3053169"/>
        <a:ext cx="309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1B51B-0C94-4BEF-B6EE-A6E3F1A7FCA0}">
      <dsp:nvSpPr>
        <dsp:cNvPr id="0" name=""/>
        <dsp:cNvSpPr/>
      </dsp:nvSpPr>
      <dsp:spPr>
        <a:xfrm>
          <a:off x="7526601" y="482855"/>
          <a:ext cx="2309495" cy="2309495"/>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8014" t="3331" r="18466" b="266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6025B4-0DEB-47B9-8295-9BBB8822F35E}">
      <dsp:nvSpPr>
        <dsp:cNvPr id="0" name=""/>
        <dsp:cNvSpPr/>
      </dsp:nvSpPr>
      <dsp:spPr>
        <a:xfrm>
          <a:off x="213195" y="2847660"/>
          <a:ext cx="2940911" cy="740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kern="1200" dirty="0">
              <a:latin typeface="Calibri" panose="020F0502020204030204" pitchFamily="34" charset="0"/>
              <a:cs typeface="Calibri" panose="020F0502020204030204" pitchFamily="34" charset="0"/>
            </a:rPr>
            <a:t>Servidores concursados - Ativos (4.320)</a:t>
          </a:r>
          <a:endParaRPr lang="en-US" sz="2000" kern="1200" dirty="0">
            <a:latin typeface="Calibri" panose="020F0502020204030204" pitchFamily="34" charset="0"/>
            <a:cs typeface="Calibri" panose="020F0502020204030204" pitchFamily="34" charset="0"/>
          </a:endParaRPr>
        </a:p>
      </dsp:txBody>
      <dsp:txXfrm>
        <a:off x="213195" y="2847660"/>
        <a:ext cx="2940911" cy="740383"/>
      </dsp:txXfrm>
    </dsp:sp>
    <dsp:sp modelId="{6115A5E3-7AC7-4048-AEA6-98BB0D856EED}">
      <dsp:nvSpPr>
        <dsp:cNvPr id="0" name=""/>
        <dsp:cNvSpPr/>
      </dsp:nvSpPr>
      <dsp:spPr>
        <a:xfrm>
          <a:off x="3967955" y="498350"/>
          <a:ext cx="2278510" cy="2278510"/>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A80956-9817-4FB1-B3DF-2134D4817731}">
      <dsp:nvSpPr>
        <dsp:cNvPr id="0" name=""/>
        <dsp:cNvSpPr/>
      </dsp:nvSpPr>
      <dsp:spPr>
        <a:xfrm>
          <a:off x="3800592" y="2861170"/>
          <a:ext cx="2917708" cy="740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kern="1200" dirty="0">
              <a:latin typeface="Calibri" panose="020F0502020204030204" pitchFamily="34" charset="0"/>
              <a:cs typeface="Calibri" panose="020F0502020204030204" pitchFamily="34" charset="0"/>
            </a:rPr>
            <a:t>Servidores concursados - Aposentados (439)</a:t>
          </a:r>
          <a:endParaRPr lang="en-US" sz="2000" kern="1200" dirty="0">
            <a:latin typeface="Calibri" panose="020F0502020204030204" pitchFamily="34" charset="0"/>
            <a:cs typeface="Calibri" panose="020F0502020204030204" pitchFamily="34" charset="0"/>
          </a:endParaRPr>
        </a:p>
      </dsp:txBody>
      <dsp:txXfrm>
        <a:off x="3800592" y="2861170"/>
        <a:ext cx="2917708" cy="740383"/>
      </dsp:txXfrm>
    </dsp:sp>
    <dsp:sp modelId="{B9D2EFC7-37BB-4C51-8835-6A8E711C0917}">
      <dsp:nvSpPr>
        <dsp:cNvPr id="0" name=""/>
        <dsp:cNvSpPr/>
      </dsp:nvSpPr>
      <dsp:spPr>
        <a:xfrm>
          <a:off x="475935" y="581002"/>
          <a:ext cx="2114262" cy="2114262"/>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3179" t="2744" r="6548" b="337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1F6D7C-A49C-4CCF-95F7-E8B6A0C35E85}">
      <dsp:nvSpPr>
        <dsp:cNvPr id="0" name=""/>
        <dsp:cNvSpPr/>
      </dsp:nvSpPr>
      <dsp:spPr>
        <a:xfrm>
          <a:off x="7298878" y="2706235"/>
          <a:ext cx="3066139" cy="738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kern="1200" dirty="0">
              <a:latin typeface="Calibri" panose="020F0502020204030204" pitchFamily="34" charset="0"/>
              <a:cs typeface="Calibri" panose="020F0502020204030204" pitchFamily="34" charset="0"/>
            </a:rPr>
            <a:t>Pensionistas - dos servidores </a:t>
          </a:r>
          <a:r>
            <a:rPr lang="pt-BR" sz="2000" kern="1200" dirty="0">
              <a:latin typeface="+mn-lt"/>
              <a:cs typeface="Calibri" panose="020F0502020204030204" pitchFamily="34" charset="0"/>
            </a:rPr>
            <a:t>concursa</a:t>
          </a:r>
          <a:r>
            <a:rPr lang="pt-BR" sz="2000" kern="1200" dirty="0">
              <a:latin typeface="+mn-lt"/>
            </a:rPr>
            <a:t>dos (148)</a:t>
          </a:r>
          <a:endParaRPr lang="en-US" sz="2000" kern="1200" dirty="0">
            <a:latin typeface="+mn-lt"/>
          </a:endParaRPr>
        </a:p>
      </dsp:txBody>
      <dsp:txXfrm>
        <a:off x="7298878" y="2706235"/>
        <a:ext cx="3066139" cy="7382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FCCF3-3319-469B-A384-4AB383A65702}">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C0C530-A602-4045-9D53-82E23535B25A}">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B15F5B-544F-4BAA-82AF-8589BFD64635}">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pt-BR" sz="2500" kern="1200"/>
            <a:t>Receitas: R$ </a:t>
          </a:r>
          <a:r>
            <a:rPr lang="pt-BR" sz="2500" kern="1200">
              <a:latin typeface="Calibri" panose="020F0502020204030204" pitchFamily="34" charset="0"/>
              <a:cs typeface="Calibri" panose="020F0502020204030204" pitchFamily="34" charset="0"/>
            </a:rPr>
            <a:t>8.122.967,89</a:t>
          </a:r>
          <a:endParaRPr lang="en-US" sz="2500" kern="1200"/>
        </a:p>
      </dsp:txBody>
      <dsp:txXfrm>
        <a:off x="1435590" y="531"/>
        <a:ext cx="9080009" cy="1242935"/>
      </dsp:txXfrm>
    </dsp:sp>
    <dsp:sp modelId="{EC1F2B42-FE64-4E91-AEE2-D624BCA404BE}">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026344-2A86-4DC0-88DD-667C4E5B38E4}">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BD81AB-20D8-47BB-9FCE-B37BE998655E}">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pt-BR" sz="2500" kern="1200"/>
            <a:t>Despesas: R$ </a:t>
          </a:r>
          <a:r>
            <a:rPr lang="pt-BR" sz="2500" kern="1200">
              <a:latin typeface="Calibri" panose="020F0502020204030204" pitchFamily="34" charset="0"/>
              <a:cs typeface="Calibri" panose="020F0502020204030204" pitchFamily="34" charset="0"/>
            </a:rPr>
            <a:t>3.101.222,89</a:t>
          </a:r>
          <a:endParaRPr lang="en-US" sz="2500" kern="1200"/>
        </a:p>
      </dsp:txBody>
      <dsp:txXfrm>
        <a:off x="1435590" y="1554201"/>
        <a:ext cx="9080009" cy="1242935"/>
      </dsp:txXfrm>
    </dsp:sp>
    <dsp:sp modelId="{B8FD71E8-663F-43DD-99DD-22C704099EFD}">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B0C8DE-AC71-4056-927D-57BB72A011A0}">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2F1674-0552-4F25-AF78-E1B6371F322B}">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pt-BR" sz="2500" kern="1200"/>
            <a:t>Saldo positivo: R$ 5.021.745,00</a:t>
          </a:r>
          <a:endParaRPr lang="en-US" sz="2500" kern="1200"/>
        </a:p>
      </dsp:txBody>
      <dsp:txXfrm>
        <a:off x="1435590" y="3107870"/>
        <a:ext cx="908000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8F4C2-A757-4204-A749-3FDD604FE72E}">
      <dsp:nvSpPr>
        <dsp:cNvPr id="0" name=""/>
        <dsp:cNvSpPr/>
      </dsp:nvSpPr>
      <dsp:spPr>
        <a:xfrm>
          <a:off x="0" y="6826"/>
          <a:ext cx="10515600" cy="791505"/>
        </a:xfrm>
        <a:prstGeom prst="roundRect">
          <a:avLst/>
        </a:prstGeom>
        <a:solidFill>
          <a:srgbClr val="FFA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latin typeface="Calibri" panose="020F0502020204030204" pitchFamily="34" charset="0"/>
              <a:cs typeface="Calibri" panose="020F0502020204030204" pitchFamily="34" charset="0"/>
            </a:rPr>
            <a:t>Janeiro/2021 – R$ 262.738.082,66</a:t>
          </a:r>
        </a:p>
      </dsp:txBody>
      <dsp:txXfrm>
        <a:off x="38638" y="45464"/>
        <a:ext cx="10438324" cy="714229"/>
      </dsp:txXfrm>
    </dsp:sp>
    <dsp:sp modelId="{77AD5BD1-C895-4ECA-BC47-473C63A61A49}">
      <dsp:nvSpPr>
        <dsp:cNvPr id="0" name=""/>
        <dsp:cNvSpPr/>
      </dsp:nvSpPr>
      <dsp:spPr>
        <a:xfrm>
          <a:off x="0" y="893371"/>
          <a:ext cx="10515600" cy="791505"/>
        </a:xfrm>
        <a:prstGeom prst="roundRect">
          <a:avLst/>
        </a:prstGeom>
        <a:solidFill>
          <a:srgbClr val="007C7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pt-BR" sz="3300" kern="1200">
              <a:latin typeface="Calibri" panose="020F0502020204030204" pitchFamily="34" charset="0"/>
              <a:cs typeface="Calibri" panose="020F0502020204030204" pitchFamily="34" charset="0"/>
            </a:rPr>
            <a:t>Janeiro/2022 – R$ 305.598.933,42</a:t>
          </a:r>
          <a:endParaRPr lang="en-US" sz="3300" kern="1200">
            <a:latin typeface="Calibri" panose="020F0502020204030204" pitchFamily="34" charset="0"/>
            <a:cs typeface="Calibri" panose="020F0502020204030204" pitchFamily="34" charset="0"/>
          </a:endParaRPr>
        </a:p>
      </dsp:txBody>
      <dsp:txXfrm>
        <a:off x="38638" y="932009"/>
        <a:ext cx="10438324" cy="714229"/>
      </dsp:txXfrm>
    </dsp:sp>
    <dsp:sp modelId="{F7B23AB1-6763-4AFA-BB11-EA4901813E25}">
      <dsp:nvSpPr>
        <dsp:cNvPr id="0" name=""/>
        <dsp:cNvSpPr/>
      </dsp:nvSpPr>
      <dsp:spPr>
        <a:xfrm>
          <a:off x="0" y="1779916"/>
          <a:ext cx="10515600" cy="791505"/>
        </a:xfrm>
        <a:prstGeom prst="roundRect">
          <a:avLst/>
        </a:prstGeom>
        <a:solidFill>
          <a:srgbClr val="FFA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pt-BR" sz="3300" kern="1200">
              <a:latin typeface="Calibri" panose="020F0502020204030204" pitchFamily="34" charset="0"/>
              <a:cs typeface="Calibri" panose="020F0502020204030204" pitchFamily="34" charset="0"/>
            </a:rPr>
            <a:t>Janeiro/2023  - R$ 365.922.502,95</a:t>
          </a:r>
          <a:endParaRPr lang="en-US" sz="3300" kern="1200">
            <a:latin typeface="Calibri" panose="020F0502020204030204" pitchFamily="34" charset="0"/>
            <a:cs typeface="Calibri" panose="020F0502020204030204" pitchFamily="34" charset="0"/>
          </a:endParaRPr>
        </a:p>
      </dsp:txBody>
      <dsp:txXfrm>
        <a:off x="38638" y="1818554"/>
        <a:ext cx="10438324" cy="714229"/>
      </dsp:txXfrm>
    </dsp:sp>
    <dsp:sp modelId="{DE5B8184-3843-4FE8-ADA1-21C7A585E22D}">
      <dsp:nvSpPr>
        <dsp:cNvPr id="0" name=""/>
        <dsp:cNvSpPr/>
      </dsp:nvSpPr>
      <dsp:spPr>
        <a:xfrm>
          <a:off x="0" y="2666461"/>
          <a:ext cx="10515600" cy="791505"/>
        </a:xfrm>
        <a:prstGeom prst="roundRect">
          <a:avLst/>
        </a:prstGeom>
        <a:solidFill>
          <a:srgbClr val="007C7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pt-BR" sz="3300" kern="1200">
              <a:latin typeface="Calibri" panose="020F0502020204030204" pitchFamily="34" charset="0"/>
              <a:cs typeface="Calibri" panose="020F0502020204030204" pitchFamily="34" charset="0"/>
            </a:rPr>
            <a:t>Abril/2024 – R$ 491.266.545,06</a:t>
          </a:r>
          <a:endParaRPr lang="en-US" sz="3300" kern="1200">
            <a:latin typeface="Calibri" panose="020F0502020204030204" pitchFamily="34" charset="0"/>
            <a:cs typeface="Calibri" panose="020F0502020204030204" pitchFamily="34" charset="0"/>
          </a:endParaRPr>
        </a:p>
      </dsp:txBody>
      <dsp:txXfrm>
        <a:off x="38638" y="2705099"/>
        <a:ext cx="10438324" cy="714229"/>
      </dsp:txXfrm>
    </dsp:sp>
    <dsp:sp modelId="{2CA3B77C-7F1A-4C58-9750-855BD2DEE906}">
      <dsp:nvSpPr>
        <dsp:cNvPr id="0" name=""/>
        <dsp:cNvSpPr/>
      </dsp:nvSpPr>
      <dsp:spPr>
        <a:xfrm>
          <a:off x="0" y="3553006"/>
          <a:ext cx="10515600" cy="791505"/>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BR" sz="2000" kern="1200" noProof="0">
              <a:latin typeface="Calibri" panose="020F0502020204030204" pitchFamily="34" charset="0"/>
              <a:cs typeface="Calibri" panose="020F0502020204030204" pitchFamily="34" charset="0"/>
            </a:rPr>
            <a:t>Até Abril/2024, houve</a:t>
          </a:r>
          <a:r>
            <a:rPr lang="en-US" sz="2000" kern="1200">
              <a:latin typeface="Calibri" panose="020F0502020204030204" pitchFamily="34" charset="0"/>
              <a:cs typeface="Calibri" panose="020F0502020204030204" pitchFamily="34" charset="0"/>
            </a:rPr>
            <a:t> um </a:t>
          </a:r>
          <a:r>
            <a:rPr lang="pt-BR" sz="2000" kern="1200" noProof="0">
              <a:latin typeface="Calibri" panose="020F0502020204030204" pitchFamily="34" charset="0"/>
              <a:cs typeface="Calibri" panose="020F0502020204030204" pitchFamily="34" charset="0"/>
            </a:rPr>
            <a:t>crescimento</a:t>
          </a:r>
          <a:r>
            <a:rPr lang="en-US" sz="2000" kern="1200">
              <a:latin typeface="Calibri" panose="020F0502020204030204" pitchFamily="34" charset="0"/>
              <a:cs typeface="Calibri" panose="020F0502020204030204" pitchFamily="34" charset="0"/>
            </a:rPr>
            <a:t> </a:t>
          </a:r>
          <a:r>
            <a:rPr lang="pt-BR" sz="2000" kern="1200" noProof="0">
              <a:latin typeface="Calibri" panose="020F0502020204030204" pitchFamily="34" charset="0"/>
              <a:cs typeface="Calibri" panose="020F0502020204030204" pitchFamily="34" charset="0"/>
            </a:rPr>
            <a:t>financeiro</a:t>
          </a:r>
          <a:r>
            <a:rPr lang="en-US" sz="2000" kern="1200">
              <a:latin typeface="Calibri" panose="020F0502020204030204" pitchFamily="34" charset="0"/>
              <a:cs typeface="Calibri" panose="020F0502020204030204" pitchFamily="34" charset="0"/>
            </a:rPr>
            <a:t> </a:t>
          </a:r>
          <a:r>
            <a:rPr lang="pt-BR" sz="2000" kern="1200" noProof="0">
              <a:latin typeface="Calibri" panose="020F0502020204030204" pitchFamily="34" charset="0"/>
              <a:cs typeface="Calibri" panose="020F0502020204030204" pitchFamily="34" charset="0"/>
            </a:rPr>
            <a:t>em</a:t>
          </a:r>
          <a:r>
            <a:rPr lang="en-US" sz="2000" kern="1200">
              <a:latin typeface="Calibri" panose="020F0502020204030204" pitchFamily="34" charset="0"/>
              <a:cs typeface="Calibri" panose="020F0502020204030204" pitchFamily="34" charset="0"/>
            </a:rPr>
            <a:t> </a:t>
          </a:r>
          <a:r>
            <a:rPr lang="pt-BR" sz="2000" kern="1200" noProof="0">
              <a:latin typeface="Calibri" panose="020F0502020204030204" pitchFamily="34" charset="0"/>
              <a:cs typeface="Calibri" panose="020F0502020204030204" pitchFamily="34" charset="0"/>
            </a:rPr>
            <a:t>relação</a:t>
          </a:r>
          <a:r>
            <a:rPr lang="en-US" sz="2000" kern="1200">
              <a:latin typeface="Calibri" panose="020F0502020204030204" pitchFamily="34" charset="0"/>
              <a:cs typeface="Calibri" panose="020F0502020204030204" pitchFamily="34" charset="0"/>
            </a:rPr>
            <a:t> a Janeiro /21 de quase 87,00%. </a:t>
          </a:r>
        </a:p>
      </dsp:txBody>
      <dsp:txXfrm>
        <a:off x="38638" y="3591644"/>
        <a:ext cx="10438324" cy="7142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C7049-CC4F-435F-88A3-4E24C657699D}">
      <dsp:nvSpPr>
        <dsp:cNvPr id="0" name=""/>
        <dsp:cNvSpPr/>
      </dsp:nvSpPr>
      <dsp:spPr>
        <a:xfrm>
          <a:off x="1243" y="75629"/>
          <a:ext cx="4200078" cy="4200078"/>
        </a:xfrm>
        <a:prstGeom prst="ellipse">
          <a:avLst/>
        </a:prstGeom>
        <a:solidFill>
          <a:srgbClr val="007C7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pt-BR" sz="2900" kern="1200"/>
            <a:t>Programa do Ministério da Previdência de Certificação dos para as melhores práticas de gestão em RPPS</a:t>
          </a:r>
          <a:endParaRPr lang="en-US" sz="2900" kern="1200"/>
        </a:p>
      </dsp:txBody>
      <dsp:txXfrm>
        <a:off x="616330" y="690716"/>
        <a:ext cx="2969904" cy="2969904"/>
      </dsp:txXfrm>
    </dsp:sp>
    <dsp:sp modelId="{6346E145-1654-4032-8C99-4A170E22F895}">
      <dsp:nvSpPr>
        <dsp:cNvPr id="0" name=""/>
        <dsp:cNvSpPr/>
      </dsp:nvSpPr>
      <dsp:spPr>
        <a:xfrm>
          <a:off x="3874180" y="-518009"/>
          <a:ext cx="2618993" cy="1417526"/>
        </a:xfrm>
        <a:prstGeom prst="rightArrow">
          <a:avLst>
            <a:gd name="adj1" fmla="val 60000"/>
            <a:gd name="adj2" fmla="val 50000"/>
          </a:avLst>
        </a:prstGeom>
        <a:solidFill>
          <a:srgbClr val="FFA2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874180" y="-234504"/>
        <a:ext cx="2193735" cy="850516"/>
      </dsp:txXfrm>
    </dsp:sp>
    <dsp:sp modelId="{E8C08DBB-3BED-474C-9045-F7172151CAC1}">
      <dsp:nvSpPr>
        <dsp:cNvPr id="0" name=""/>
        <dsp:cNvSpPr/>
      </dsp:nvSpPr>
      <dsp:spPr>
        <a:xfrm>
          <a:off x="6314277" y="75629"/>
          <a:ext cx="4200078" cy="4200078"/>
        </a:xfrm>
        <a:prstGeom prst="ellipse">
          <a:avLst/>
        </a:prstGeom>
        <a:solidFill>
          <a:srgbClr val="007C7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pt-BR" sz="2900" kern="1200"/>
            <a:t>SENAPREV – Nível I</a:t>
          </a:r>
          <a:endParaRPr lang="en-US" sz="2900" kern="1200"/>
        </a:p>
      </dsp:txBody>
      <dsp:txXfrm>
        <a:off x="6929364" y="690716"/>
        <a:ext cx="2969904" cy="2969904"/>
      </dsp:txXfrm>
    </dsp:sp>
    <dsp:sp modelId="{D88B19D0-9AE0-4AC7-9679-B7EAEB604C7B}">
      <dsp:nvSpPr>
        <dsp:cNvPr id="0" name=""/>
        <dsp:cNvSpPr/>
      </dsp:nvSpPr>
      <dsp:spPr>
        <a:xfrm rot="10800000">
          <a:off x="4022425" y="3451820"/>
          <a:ext cx="2618993" cy="1417526"/>
        </a:xfrm>
        <a:prstGeom prst="rightArrow">
          <a:avLst>
            <a:gd name="adj1" fmla="val 60000"/>
            <a:gd name="adj2" fmla="val 50000"/>
          </a:avLst>
        </a:prstGeom>
        <a:solidFill>
          <a:srgbClr val="FFA2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4447683" y="3735325"/>
        <a:ext cx="2193735" cy="8505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9EF16-9E4C-4C32-B3A5-0C19A395DEE1}">
      <dsp:nvSpPr>
        <dsp:cNvPr id="0" name=""/>
        <dsp:cNvSpPr/>
      </dsp:nvSpPr>
      <dsp:spPr>
        <a:xfrm>
          <a:off x="1664449" y="2166444"/>
          <a:ext cx="476774" cy="1855342"/>
        </a:xfrm>
        <a:custGeom>
          <a:avLst/>
          <a:gdLst/>
          <a:ahLst/>
          <a:cxnLst/>
          <a:rect l="0" t="0" r="0" b="0"/>
          <a:pathLst>
            <a:path>
              <a:moveTo>
                <a:pt x="0" y="0"/>
              </a:moveTo>
              <a:lnTo>
                <a:pt x="238387" y="0"/>
              </a:lnTo>
              <a:lnTo>
                <a:pt x="238387" y="1855342"/>
              </a:lnTo>
              <a:lnTo>
                <a:pt x="476774" y="185534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pt-BR" sz="700" kern="1200"/>
        </a:p>
      </dsp:txBody>
      <dsp:txXfrm>
        <a:off x="1854946" y="3046225"/>
        <a:ext cx="95781" cy="95781"/>
      </dsp:txXfrm>
    </dsp:sp>
    <dsp:sp modelId="{E10BE3E5-E072-40DA-A864-0BE53D3A3BE5}">
      <dsp:nvSpPr>
        <dsp:cNvPr id="0" name=""/>
        <dsp:cNvSpPr/>
      </dsp:nvSpPr>
      <dsp:spPr>
        <a:xfrm>
          <a:off x="4294208" y="3201290"/>
          <a:ext cx="393651" cy="410248"/>
        </a:xfrm>
        <a:custGeom>
          <a:avLst/>
          <a:gdLst/>
          <a:ahLst/>
          <a:cxnLst/>
          <a:rect l="0" t="0" r="0" b="0"/>
          <a:pathLst>
            <a:path>
              <a:moveTo>
                <a:pt x="0" y="0"/>
              </a:moveTo>
              <a:lnTo>
                <a:pt x="196825" y="0"/>
              </a:lnTo>
              <a:lnTo>
                <a:pt x="196825" y="410248"/>
              </a:lnTo>
              <a:lnTo>
                <a:pt x="393651" y="41024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476819" y="3392200"/>
        <a:ext cx="28428" cy="28428"/>
      </dsp:txXfrm>
    </dsp:sp>
    <dsp:sp modelId="{CD857648-ADAE-42D5-A1E0-43C6EC228151}">
      <dsp:nvSpPr>
        <dsp:cNvPr id="0" name=""/>
        <dsp:cNvSpPr/>
      </dsp:nvSpPr>
      <dsp:spPr>
        <a:xfrm>
          <a:off x="4294208" y="2791041"/>
          <a:ext cx="430596" cy="410248"/>
        </a:xfrm>
        <a:custGeom>
          <a:avLst/>
          <a:gdLst/>
          <a:ahLst/>
          <a:cxnLst/>
          <a:rect l="0" t="0" r="0" b="0"/>
          <a:pathLst>
            <a:path>
              <a:moveTo>
                <a:pt x="0" y="410248"/>
              </a:moveTo>
              <a:lnTo>
                <a:pt x="215298" y="410248"/>
              </a:lnTo>
              <a:lnTo>
                <a:pt x="215298" y="0"/>
              </a:lnTo>
              <a:lnTo>
                <a:pt x="430596" y="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494638" y="2981297"/>
        <a:ext cx="29737" cy="29737"/>
      </dsp:txXfrm>
    </dsp:sp>
    <dsp:sp modelId="{D6C406C0-92BB-43F7-B216-5601769072E9}">
      <dsp:nvSpPr>
        <dsp:cNvPr id="0" name=""/>
        <dsp:cNvSpPr/>
      </dsp:nvSpPr>
      <dsp:spPr>
        <a:xfrm>
          <a:off x="1664449" y="2166444"/>
          <a:ext cx="476774" cy="1034845"/>
        </a:xfrm>
        <a:custGeom>
          <a:avLst/>
          <a:gdLst/>
          <a:ahLst/>
          <a:cxnLst/>
          <a:rect l="0" t="0" r="0" b="0"/>
          <a:pathLst>
            <a:path>
              <a:moveTo>
                <a:pt x="0" y="0"/>
              </a:moveTo>
              <a:lnTo>
                <a:pt x="238387" y="0"/>
              </a:lnTo>
              <a:lnTo>
                <a:pt x="238387" y="1034845"/>
              </a:lnTo>
              <a:lnTo>
                <a:pt x="476774" y="103484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1874351" y="2655382"/>
        <a:ext cx="56969" cy="56969"/>
      </dsp:txXfrm>
    </dsp:sp>
    <dsp:sp modelId="{356B8735-1187-4862-A23D-707B567AB45F}">
      <dsp:nvSpPr>
        <dsp:cNvPr id="0" name=""/>
        <dsp:cNvSpPr/>
      </dsp:nvSpPr>
      <dsp:spPr>
        <a:xfrm>
          <a:off x="4294208" y="1924824"/>
          <a:ext cx="430596" cy="91440"/>
        </a:xfrm>
        <a:custGeom>
          <a:avLst/>
          <a:gdLst/>
          <a:ahLst/>
          <a:cxnLst/>
          <a:rect l="0" t="0" r="0" b="0"/>
          <a:pathLst>
            <a:path>
              <a:moveTo>
                <a:pt x="0" y="45720"/>
              </a:moveTo>
              <a:lnTo>
                <a:pt x="430596" y="4572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498741" y="1959779"/>
        <a:ext cx="21529" cy="21529"/>
      </dsp:txXfrm>
    </dsp:sp>
    <dsp:sp modelId="{75A22AC2-3E43-44F5-AD1F-52126AA1694C}">
      <dsp:nvSpPr>
        <dsp:cNvPr id="0" name=""/>
        <dsp:cNvSpPr/>
      </dsp:nvSpPr>
      <dsp:spPr>
        <a:xfrm>
          <a:off x="1664449" y="1970544"/>
          <a:ext cx="476774" cy="195900"/>
        </a:xfrm>
        <a:custGeom>
          <a:avLst/>
          <a:gdLst/>
          <a:ahLst/>
          <a:cxnLst/>
          <a:rect l="0" t="0" r="0" b="0"/>
          <a:pathLst>
            <a:path>
              <a:moveTo>
                <a:pt x="0" y="195900"/>
              </a:moveTo>
              <a:lnTo>
                <a:pt x="238387" y="195900"/>
              </a:lnTo>
              <a:lnTo>
                <a:pt x="238387" y="0"/>
              </a:lnTo>
              <a:lnTo>
                <a:pt x="476774"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1889950" y="2055608"/>
        <a:ext cx="25772" cy="25772"/>
      </dsp:txXfrm>
    </dsp:sp>
    <dsp:sp modelId="{851AD312-5D1B-4C35-A2BB-8BF5BB48A4D6}">
      <dsp:nvSpPr>
        <dsp:cNvPr id="0" name=""/>
        <dsp:cNvSpPr/>
      </dsp:nvSpPr>
      <dsp:spPr>
        <a:xfrm>
          <a:off x="1664449" y="1150047"/>
          <a:ext cx="476774" cy="1016397"/>
        </a:xfrm>
        <a:custGeom>
          <a:avLst/>
          <a:gdLst/>
          <a:ahLst/>
          <a:cxnLst/>
          <a:rect l="0" t="0" r="0" b="0"/>
          <a:pathLst>
            <a:path>
              <a:moveTo>
                <a:pt x="0" y="1016397"/>
              </a:moveTo>
              <a:lnTo>
                <a:pt x="238387" y="1016397"/>
              </a:lnTo>
              <a:lnTo>
                <a:pt x="238387" y="0"/>
              </a:lnTo>
              <a:lnTo>
                <a:pt x="476774"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1874770" y="1630179"/>
        <a:ext cx="56133" cy="56133"/>
      </dsp:txXfrm>
    </dsp:sp>
    <dsp:sp modelId="{908F9F08-9AF4-4CB0-90F0-1C3C444AC522}">
      <dsp:nvSpPr>
        <dsp:cNvPr id="0" name=""/>
        <dsp:cNvSpPr/>
      </dsp:nvSpPr>
      <dsp:spPr>
        <a:xfrm>
          <a:off x="6877789" y="283830"/>
          <a:ext cx="430596" cy="91440"/>
        </a:xfrm>
        <a:custGeom>
          <a:avLst/>
          <a:gdLst/>
          <a:ahLst/>
          <a:cxnLst/>
          <a:rect l="0" t="0" r="0" b="0"/>
          <a:pathLst>
            <a:path>
              <a:moveTo>
                <a:pt x="0" y="45720"/>
              </a:moveTo>
              <a:lnTo>
                <a:pt x="430596" y="4572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7082322" y="318785"/>
        <a:ext cx="21529" cy="21529"/>
      </dsp:txXfrm>
    </dsp:sp>
    <dsp:sp modelId="{922B79FE-C628-4446-BC02-C69A48972C7A}">
      <dsp:nvSpPr>
        <dsp:cNvPr id="0" name=""/>
        <dsp:cNvSpPr/>
      </dsp:nvSpPr>
      <dsp:spPr>
        <a:xfrm>
          <a:off x="4294208" y="283830"/>
          <a:ext cx="430596" cy="91440"/>
        </a:xfrm>
        <a:custGeom>
          <a:avLst/>
          <a:gdLst/>
          <a:ahLst/>
          <a:cxnLst/>
          <a:rect l="0" t="0" r="0" b="0"/>
          <a:pathLst>
            <a:path>
              <a:moveTo>
                <a:pt x="0" y="45720"/>
              </a:moveTo>
              <a:lnTo>
                <a:pt x="430596" y="4572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498741" y="318785"/>
        <a:ext cx="21529" cy="21529"/>
      </dsp:txXfrm>
    </dsp:sp>
    <dsp:sp modelId="{53D073F9-CC98-44E5-B11A-A4F1C5C8CA4F}">
      <dsp:nvSpPr>
        <dsp:cNvPr id="0" name=""/>
        <dsp:cNvSpPr/>
      </dsp:nvSpPr>
      <dsp:spPr>
        <a:xfrm>
          <a:off x="1664449" y="329550"/>
          <a:ext cx="476774" cy="1836894"/>
        </a:xfrm>
        <a:custGeom>
          <a:avLst/>
          <a:gdLst/>
          <a:ahLst/>
          <a:cxnLst/>
          <a:rect l="0" t="0" r="0" b="0"/>
          <a:pathLst>
            <a:path>
              <a:moveTo>
                <a:pt x="0" y="1836894"/>
              </a:moveTo>
              <a:lnTo>
                <a:pt x="238387" y="1836894"/>
              </a:lnTo>
              <a:lnTo>
                <a:pt x="238387" y="0"/>
              </a:lnTo>
              <a:lnTo>
                <a:pt x="476774"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pt-BR" sz="700" kern="1200"/>
        </a:p>
      </dsp:txBody>
      <dsp:txXfrm>
        <a:off x="1855392" y="1200553"/>
        <a:ext cx="94888" cy="94888"/>
      </dsp:txXfrm>
    </dsp:sp>
    <dsp:sp modelId="{F87FD367-D1BF-45FA-926C-D0A0721C85E8}">
      <dsp:nvSpPr>
        <dsp:cNvPr id="0" name=""/>
        <dsp:cNvSpPr/>
      </dsp:nvSpPr>
      <dsp:spPr>
        <a:xfrm rot="16200000">
          <a:off x="-391111" y="1838246"/>
          <a:ext cx="3454724" cy="656397"/>
        </a:xfrm>
        <a:prstGeom prst="rect">
          <a:avLst/>
        </a:prstGeom>
        <a:solidFill>
          <a:srgbClr val="007C7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pt-BR" sz="2300" kern="1200"/>
            <a:t>Manutenção da Filiação ao RPPS</a:t>
          </a:r>
        </a:p>
      </dsp:txBody>
      <dsp:txXfrm>
        <a:off x="-391111" y="1838246"/>
        <a:ext cx="3454724" cy="656397"/>
      </dsp:txXfrm>
    </dsp:sp>
    <dsp:sp modelId="{31A00415-8DC5-44F4-9D6C-02D0336D0A4E}">
      <dsp:nvSpPr>
        <dsp:cNvPr id="0" name=""/>
        <dsp:cNvSpPr/>
      </dsp:nvSpPr>
      <dsp:spPr>
        <a:xfrm>
          <a:off x="2141224" y="1351"/>
          <a:ext cx="2152984" cy="656397"/>
        </a:xfrm>
        <a:prstGeom prst="rect">
          <a:avLst/>
        </a:prstGeom>
        <a:solidFill>
          <a:srgbClr val="007C7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BR" sz="1300" kern="1200"/>
            <a:t>Cedido</a:t>
          </a:r>
        </a:p>
      </dsp:txBody>
      <dsp:txXfrm>
        <a:off x="2141224" y="1351"/>
        <a:ext cx="2152984" cy="656397"/>
      </dsp:txXfrm>
    </dsp:sp>
    <dsp:sp modelId="{CBA8C740-122E-4A6E-A6FA-FD255682B66B}">
      <dsp:nvSpPr>
        <dsp:cNvPr id="0" name=""/>
        <dsp:cNvSpPr/>
      </dsp:nvSpPr>
      <dsp:spPr>
        <a:xfrm>
          <a:off x="4724805" y="1351"/>
          <a:ext cx="2152984" cy="656397"/>
        </a:xfrm>
        <a:prstGeom prst="rect">
          <a:avLst/>
        </a:prstGeom>
        <a:solidFill>
          <a:srgbClr val="007C7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BR" sz="1300" kern="1200"/>
            <a:t>Com ou sem ônus</a:t>
          </a:r>
        </a:p>
      </dsp:txBody>
      <dsp:txXfrm>
        <a:off x="4724805" y="1351"/>
        <a:ext cx="2152984" cy="656397"/>
      </dsp:txXfrm>
    </dsp:sp>
    <dsp:sp modelId="{5DDA157C-9659-4E55-9753-C84288C22842}">
      <dsp:nvSpPr>
        <dsp:cNvPr id="0" name=""/>
        <dsp:cNvSpPr/>
      </dsp:nvSpPr>
      <dsp:spPr>
        <a:xfrm>
          <a:off x="7308386" y="1351"/>
          <a:ext cx="2152984" cy="656397"/>
        </a:xfrm>
        <a:prstGeom prst="rect">
          <a:avLst/>
        </a:prstGeom>
        <a:solidFill>
          <a:srgbClr val="007C7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BR" sz="1300" kern="1200"/>
            <a:t>Adm. Direta ou Indireta</a:t>
          </a:r>
        </a:p>
      </dsp:txBody>
      <dsp:txXfrm>
        <a:off x="7308386" y="1351"/>
        <a:ext cx="2152984" cy="656397"/>
      </dsp:txXfrm>
    </dsp:sp>
    <dsp:sp modelId="{C39B86BE-97F9-4483-9262-A09615287164}">
      <dsp:nvSpPr>
        <dsp:cNvPr id="0" name=""/>
        <dsp:cNvSpPr/>
      </dsp:nvSpPr>
      <dsp:spPr>
        <a:xfrm>
          <a:off x="2141224" y="821848"/>
          <a:ext cx="2152984" cy="656397"/>
        </a:xfrm>
        <a:prstGeom prst="rect">
          <a:avLst/>
        </a:prstGeom>
        <a:solidFill>
          <a:srgbClr val="007C7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BR" sz="1300" kern="1200"/>
            <a:t>Licenciado</a:t>
          </a:r>
        </a:p>
      </dsp:txBody>
      <dsp:txXfrm>
        <a:off x="2141224" y="821848"/>
        <a:ext cx="2152984" cy="656397"/>
      </dsp:txXfrm>
    </dsp:sp>
    <dsp:sp modelId="{86F13337-040F-48B0-8D22-BC5D8D9D02CE}">
      <dsp:nvSpPr>
        <dsp:cNvPr id="0" name=""/>
        <dsp:cNvSpPr/>
      </dsp:nvSpPr>
      <dsp:spPr>
        <a:xfrm>
          <a:off x="2141224" y="1642345"/>
          <a:ext cx="2152984" cy="656397"/>
        </a:xfrm>
        <a:prstGeom prst="rect">
          <a:avLst/>
        </a:prstGeom>
        <a:solidFill>
          <a:srgbClr val="007C7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BR" sz="1300" kern="1200"/>
            <a:t>Ocupar mandato eletivo</a:t>
          </a:r>
        </a:p>
      </dsp:txBody>
      <dsp:txXfrm>
        <a:off x="2141224" y="1642345"/>
        <a:ext cx="2152984" cy="656397"/>
      </dsp:txXfrm>
    </dsp:sp>
    <dsp:sp modelId="{4E590F79-408C-45B0-B3AF-B19D3E672F1C}">
      <dsp:nvSpPr>
        <dsp:cNvPr id="0" name=""/>
        <dsp:cNvSpPr/>
      </dsp:nvSpPr>
      <dsp:spPr>
        <a:xfrm>
          <a:off x="4724805" y="1642345"/>
          <a:ext cx="2152984" cy="656397"/>
        </a:xfrm>
        <a:prstGeom prst="rect">
          <a:avLst/>
        </a:prstGeom>
        <a:solidFill>
          <a:srgbClr val="007C7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BR" sz="1300" kern="1200"/>
            <a:t>Com ou sem ônus</a:t>
          </a:r>
        </a:p>
      </dsp:txBody>
      <dsp:txXfrm>
        <a:off x="4724805" y="1642345"/>
        <a:ext cx="2152984" cy="656397"/>
      </dsp:txXfrm>
    </dsp:sp>
    <dsp:sp modelId="{712A7025-92DB-49B8-95CD-5862D33542EB}">
      <dsp:nvSpPr>
        <dsp:cNvPr id="0" name=""/>
        <dsp:cNvSpPr/>
      </dsp:nvSpPr>
      <dsp:spPr>
        <a:xfrm>
          <a:off x="2141224" y="2873091"/>
          <a:ext cx="2152984" cy="656397"/>
        </a:xfrm>
        <a:prstGeom prst="rect">
          <a:avLst/>
        </a:prstGeom>
        <a:solidFill>
          <a:srgbClr val="007C7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BR" sz="1300" kern="1200"/>
            <a:t>Afastamento do país</a:t>
          </a:r>
        </a:p>
      </dsp:txBody>
      <dsp:txXfrm>
        <a:off x="2141224" y="2873091"/>
        <a:ext cx="2152984" cy="656397"/>
      </dsp:txXfrm>
    </dsp:sp>
    <dsp:sp modelId="{C77FE5B3-2D2A-49F3-AA35-0CBECC0BFABC}">
      <dsp:nvSpPr>
        <dsp:cNvPr id="0" name=""/>
        <dsp:cNvSpPr/>
      </dsp:nvSpPr>
      <dsp:spPr>
        <a:xfrm>
          <a:off x="4724805" y="2462842"/>
          <a:ext cx="2152984" cy="656397"/>
        </a:xfrm>
        <a:prstGeom prst="rect">
          <a:avLst/>
        </a:prstGeom>
        <a:solidFill>
          <a:srgbClr val="007C7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BR" sz="1300" kern="1200"/>
            <a:t>Cessão</a:t>
          </a:r>
        </a:p>
      </dsp:txBody>
      <dsp:txXfrm>
        <a:off x="4724805" y="2462842"/>
        <a:ext cx="2152984" cy="656397"/>
      </dsp:txXfrm>
    </dsp:sp>
    <dsp:sp modelId="{11838004-2041-4F3A-A7F0-2074D6E9E860}">
      <dsp:nvSpPr>
        <dsp:cNvPr id="0" name=""/>
        <dsp:cNvSpPr/>
      </dsp:nvSpPr>
      <dsp:spPr>
        <a:xfrm>
          <a:off x="4687859" y="3283340"/>
          <a:ext cx="2152984" cy="656397"/>
        </a:xfrm>
        <a:prstGeom prst="rect">
          <a:avLst/>
        </a:prstGeom>
        <a:solidFill>
          <a:srgbClr val="007C7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BR" sz="1300" kern="1200"/>
            <a:t>Licenciamento</a:t>
          </a:r>
        </a:p>
      </dsp:txBody>
      <dsp:txXfrm>
        <a:off x="4687859" y="3283340"/>
        <a:ext cx="2152984" cy="656397"/>
      </dsp:txXfrm>
    </dsp:sp>
    <dsp:sp modelId="{8C603A1F-2A48-4446-BC39-DB4AE8BA1F4E}">
      <dsp:nvSpPr>
        <dsp:cNvPr id="0" name=""/>
        <dsp:cNvSpPr/>
      </dsp:nvSpPr>
      <dsp:spPr>
        <a:xfrm>
          <a:off x="2141224" y="3693588"/>
          <a:ext cx="2152984" cy="656397"/>
        </a:xfrm>
        <a:prstGeom prst="rect">
          <a:avLst/>
        </a:prstGeom>
        <a:solidFill>
          <a:srgbClr val="007C7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t-BR" sz="1300" kern="1200"/>
            <a:t>Afastamento para exercício de cargo temporário ou função pública</a:t>
          </a:r>
        </a:p>
      </dsp:txBody>
      <dsp:txXfrm>
        <a:off x="2141224" y="3693588"/>
        <a:ext cx="2152984" cy="6563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ED3AC-AF5F-43BD-A050-C145BF89D901}">
      <dsp:nvSpPr>
        <dsp:cNvPr id="0" name=""/>
        <dsp:cNvSpPr/>
      </dsp:nvSpPr>
      <dsp:spPr>
        <a:xfrm>
          <a:off x="4520564" y="2137499"/>
          <a:ext cx="1410124" cy="1410124"/>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kern="1200"/>
            <a:t>Perda da qualidade de segurado RPPS</a:t>
          </a:r>
        </a:p>
      </dsp:txBody>
      <dsp:txXfrm>
        <a:off x="4727072" y="2344007"/>
        <a:ext cx="997108" cy="997108"/>
      </dsp:txXfrm>
    </dsp:sp>
    <dsp:sp modelId="{E6FE964D-2B5A-43FF-89E0-109F4C769593}">
      <dsp:nvSpPr>
        <dsp:cNvPr id="0" name=""/>
        <dsp:cNvSpPr/>
      </dsp:nvSpPr>
      <dsp:spPr>
        <a:xfrm rot="16200000">
          <a:off x="4872602" y="1772331"/>
          <a:ext cx="706049" cy="24286"/>
        </a:xfrm>
        <a:custGeom>
          <a:avLst/>
          <a:gdLst/>
          <a:ahLst/>
          <a:cxnLst/>
          <a:rect l="0" t="0" r="0" b="0"/>
          <a:pathLst>
            <a:path>
              <a:moveTo>
                <a:pt x="0" y="12143"/>
              </a:moveTo>
              <a:lnTo>
                <a:pt x="706049" y="12143"/>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5207975" y="1766823"/>
        <a:ext cx="35302" cy="35302"/>
      </dsp:txXfrm>
    </dsp:sp>
    <dsp:sp modelId="{4397FA26-6264-42B4-A1F6-A274B7C0F115}">
      <dsp:nvSpPr>
        <dsp:cNvPr id="0" name=""/>
        <dsp:cNvSpPr/>
      </dsp:nvSpPr>
      <dsp:spPr>
        <a:xfrm>
          <a:off x="4520564" y="21325"/>
          <a:ext cx="1410124" cy="1410124"/>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t-BR" sz="1100" b="1" kern="1200"/>
            <a:t>Morte</a:t>
          </a:r>
        </a:p>
      </dsp:txBody>
      <dsp:txXfrm>
        <a:off x="4727072" y="227833"/>
        <a:ext cx="997108" cy="997108"/>
      </dsp:txXfrm>
    </dsp:sp>
    <dsp:sp modelId="{CC04AE0F-712A-403F-98FC-3311DF07A40C}">
      <dsp:nvSpPr>
        <dsp:cNvPr id="0" name=""/>
        <dsp:cNvSpPr/>
      </dsp:nvSpPr>
      <dsp:spPr>
        <a:xfrm rot="19285714">
          <a:off x="5699847" y="2170712"/>
          <a:ext cx="706049" cy="24286"/>
        </a:xfrm>
        <a:custGeom>
          <a:avLst/>
          <a:gdLst/>
          <a:ahLst/>
          <a:cxnLst/>
          <a:rect l="0" t="0" r="0" b="0"/>
          <a:pathLst>
            <a:path>
              <a:moveTo>
                <a:pt x="0" y="12143"/>
              </a:moveTo>
              <a:lnTo>
                <a:pt x="706049" y="12143"/>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6035221" y="2165204"/>
        <a:ext cx="35302" cy="35302"/>
      </dsp:txXfrm>
    </dsp:sp>
    <dsp:sp modelId="{205B4B9B-264A-4701-9BB1-EAF7C7070770}">
      <dsp:nvSpPr>
        <dsp:cNvPr id="0" name=""/>
        <dsp:cNvSpPr/>
      </dsp:nvSpPr>
      <dsp:spPr>
        <a:xfrm>
          <a:off x="6175056" y="818086"/>
          <a:ext cx="1410124" cy="1410124"/>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t-BR" sz="1100" b="1" kern="1200"/>
            <a:t>Exoneração</a:t>
          </a:r>
        </a:p>
      </dsp:txBody>
      <dsp:txXfrm>
        <a:off x="6381564" y="1024594"/>
        <a:ext cx="997108" cy="997108"/>
      </dsp:txXfrm>
    </dsp:sp>
    <dsp:sp modelId="{044ABAE0-AA2F-4DC3-9CFF-762575488591}">
      <dsp:nvSpPr>
        <dsp:cNvPr id="0" name=""/>
        <dsp:cNvSpPr/>
      </dsp:nvSpPr>
      <dsp:spPr>
        <a:xfrm rot="771429">
          <a:off x="5904160" y="3065865"/>
          <a:ext cx="706049" cy="24286"/>
        </a:xfrm>
        <a:custGeom>
          <a:avLst/>
          <a:gdLst/>
          <a:ahLst/>
          <a:cxnLst/>
          <a:rect l="0" t="0" r="0" b="0"/>
          <a:pathLst>
            <a:path>
              <a:moveTo>
                <a:pt x="0" y="12143"/>
              </a:moveTo>
              <a:lnTo>
                <a:pt x="706049" y="12143"/>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6239534" y="3060357"/>
        <a:ext cx="35302" cy="35302"/>
      </dsp:txXfrm>
    </dsp:sp>
    <dsp:sp modelId="{906178C4-BBA4-45B7-9453-EB5BE74CE9C7}">
      <dsp:nvSpPr>
        <dsp:cNvPr id="0" name=""/>
        <dsp:cNvSpPr/>
      </dsp:nvSpPr>
      <dsp:spPr>
        <a:xfrm>
          <a:off x="6583682" y="2608392"/>
          <a:ext cx="1410124" cy="1410124"/>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t-BR" sz="1100" b="1" kern="1200"/>
            <a:t>Demissão</a:t>
          </a:r>
        </a:p>
      </dsp:txBody>
      <dsp:txXfrm>
        <a:off x="6790190" y="2814900"/>
        <a:ext cx="997108" cy="997108"/>
      </dsp:txXfrm>
    </dsp:sp>
    <dsp:sp modelId="{4B946B7A-B042-42CE-B09E-26A89B2F6BC5}">
      <dsp:nvSpPr>
        <dsp:cNvPr id="0" name=""/>
        <dsp:cNvSpPr/>
      </dsp:nvSpPr>
      <dsp:spPr>
        <a:xfrm rot="3857143">
          <a:off x="5331688" y="3783722"/>
          <a:ext cx="706049" cy="24286"/>
        </a:xfrm>
        <a:custGeom>
          <a:avLst/>
          <a:gdLst/>
          <a:ahLst/>
          <a:cxnLst/>
          <a:rect l="0" t="0" r="0" b="0"/>
          <a:pathLst>
            <a:path>
              <a:moveTo>
                <a:pt x="0" y="12143"/>
              </a:moveTo>
              <a:lnTo>
                <a:pt x="706049" y="12143"/>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5667062" y="3778214"/>
        <a:ext cx="35302" cy="35302"/>
      </dsp:txXfrm>
    </dsp:sp>
    <dsp:sp modelId="{A4489BEE-C396-4052-8D26-21EC7DC6183F}">
      <dsp:nvSpPr>
        <dsp:cNvPr id="0" name=""/>
        <dsp:cNvSpPr/>
      </dsp:nvSpPr>
      <dsp:spPr>
        <a:xfrm>
          <a:off x="5438738" y="4044106"/>
          <a:ext cx="1410124" cy="1410124"/>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t-BR" sz="1100" b="1" kern="1200"/>
            <a:t>Cassação da aposentadoria</a:t>
          </a:r>
        </a:p>
      </dsp:txBody>
      <dsp:txXfrm>
        <a:off x="5645246" y="4250614"/>
        <a:ext cx="997108" cy="997108"/>
      </dsp:txXfrm>
    </dsp:sp>
    <dsp:sp modelId="{88248B36-D696-45DC-A1F6-4426349971DB}">
      <dsp:nvSpPr>
        <dsp:cNvPr id="0" name=""/>
        <dsp:cNvSpPr/>
      </dsp:nvSpPr>
      <dsp:spPr>
        <a:xfrm rot="6942857">
          <a:off x="4413515" y="3783722"/>
          <a:ext cx="706049" cy="24286"/>
        </a:xfrm>
        <a:custGeom>
          <a:avLst/>
          <a:gdLst/>
          <a:ahLst/>
          <a:cxnLst/>
          <a:rect l="0" t="0" r="0" b="0"/>
          <a:pathLst>
            <a:path>
              <a:moveTo>
                <a:pt x="0" y="12143"/>
              </a:moveTo>
              <a:lnTo>
                <a:pt x="706049" y="12143"/>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rot="10800000">
        <a:off x="4748888" y="3778214"/>
        <a:ext cx="35302" cy="35302"/>
      </dsp:txXfrm>
    </dsp:sp>
    <dsp:sp modelId="{D50CA379-AB30-4371-9157-449FEDD514D0}">
      <dsp:nvSpPr>
        <dsp:cNvPr id="0" name=""/>
        <dsp:cNvSpPr/>
      </dsp:nvSpPr>
      <dsp:spPr>
        <a:xfrm>
          <a:off x="3602391" y="4044106"/>
          <a:ext cx="1410124" cy="1410124"/>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t-BR" sz="1100" b="1" kern="1200"/>
            <a:t>Transcurso do tempo de duração</a:t>
          </a:r>
        </a:p>
      </dsp:txBody>
      <dsp:txXfrm>
        <a:off x="3808899" y="4250614"/>
        <a:ext cx="997108" cy="997108"/>
      </dsp:txXfrm>
    </dsp:sp>
    <dsp:sp modelId="{75B0485F-13AD-4B5A-8139-189CE02AC9EF}">
      <dsp:nvSpPr>
        <dsp:cNvPr id="0" name=""/>
        <dsp:cNvSpPr/>
      </dsp:nvSpPr>
      <dsp:spPr>
        <a:xfrm rot="10028571">
          <a:off x="3841043" y="3065865"/>
          <a:ext cx="706049" cy="24286"/>
        </a:xfrm>
        <a:custGeom>
          <a:avLst/>
          <a:gdLst/>
          <a:ahLst/>
          <a:cxnLst/>
          <a:rect l="0" t="0" r="0" b="0"/>
          <a:pathLst>
            <a:path>
              <a:moveTo>
                <a:pt x="0" y="12143"/>
              </a:moveTo>
              <a:lnTo>
                <a:pt x="706049" y="12143"/>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rot="10800000">
        <a:off x="4176417" y="3060357"/>
        <a:ext cx="35302" cy="35302"/>
      </dsp:txXfrm>
    </dsp:sp>
    <dsp:sp modelId="{47F41EDE-F332-4335-A45D-24720223713F}">
      <dsp:nvSpPr>
        <dsp:cNvPr id="0" name=""/>
        <dsp:cNvSpPr/>
      </dsp:nvSpPr>
      <dsp:spPr>
        <a:xfrm>
          <a:off x="2457447" y="2608392"/>
          <a:ext cx="1410124" cy="1410124"/>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t-BR" sz="1100" b="1" kern="1200"/>
            <a:t>Demais condições da pensão por morte (lei do Ente)</a:t>
          </a:r>
        </a:p>
      </dsp:txBody>
      <dsp:txXfrm>
        <a:off x="2663955" y="2814900"/>
        <a:ext cx="997108" cy="997108"/>
      </dsp:txXfrm>
    </dsp:sp>
    <dsp:sp modelId="{D95DD946-3D1F-4860-B3C5-D6C94025A03D}">
      <dsp:nvSpPr>
        <dsp:cNvPr id="0" name=""/>
        <dsp:cNvSpPr/>
      </dsp:nvSpPr>
      <dsp:spPr>
        <a:xfrm rot="13114286">
          <a:off x="4045356" y="2170712"/>
          <a:ext cx="706049" cy="24286"/>
        </a:xfrm>
        <a:custGeom>
          <a:avLst/>
          <a:gdLst/>
          <a:ahLst/>
          <a:cxnLst/>
          <a:rect l="0" t="0" r="0" b="0"/>
          <a:pathLst>
            <a:path>
              <a:moveTo>
                <a:pt x="0" y="12143"/>
              </a:moveTo>
              <a:lnTo>
                <a:pt x="706049" y="12143"/>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rot="10800000">
        <a:off x="4380729" y="2165204"/>
        <a:ext cx="35302" cy="35302"/>
      </dsp:txXfrm>
    </dsp:sp>
    <dsp:sp modelId="{76767D53-A4EA-4354-B156-299F921CD616}">
      <dsp:nvSpPr>
        <dsp:cNvPr id="0" name=""/>
        <dsp:cNvSpPr/>
      </dsp:nvSpPr>
      <dsp:spPr>
        <a:xfrm>
          <a:off x="2866073" y="818086"/>
          <a:ext cx="1410124" cy="1410124"/>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pt-BR" sz="1100" b="1" kern="1200" dirty="0"/>
            <a:t>Decisão judicial</a:t>
          </a:r>
        </a:p>
      </dsp:txBody>
      <dsp:txXfrm>
        <a:off x="3072581" y="1024594"/>
        <a:ext cx="997108" cy="9971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086F3-2354-40B8-9FF2-F2C638008DC9}">
      <dsp:nvSpPr>
        <dsp:cNvPr id="0" name=""/>
        <dsp:cNvSpPr/>
      </dsp:nvSpPr>
      <dsp:spPr>
        <a:xfrm>
          <a:off x="679050"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7F72F9-B375-48DD-AF08-FFA85E06D519}">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76BA18-D96F-4284-BB48-211A88564D13}">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pt-BR" sz="1200" kern="1200"/>
            <a:t>Funcionários cedidos a outros entes – Ficarem atentos aos repasses das contribuições servidor/patronal ao RPPS;</a:t>
          </a:r>
          <a:endParaRPr lang="en-US" sz="1200" kern="1200"/>
        </a:p>
      </dsp:txBody>
      <dsp:txXfrm>
        <a:off x="75768" y="3053169"/>
        <a:ext cx="3093750" cy="720000"/>
      </dsp:txXfrm>
    </dsp:sp>
    <dsp:sp modelId="{0F4E030A-6D9C-4404-8752-932DF29D1667}">
      <dsp:nvSpPr>
        <dsp:cNvPr id="0" name=""/>
        <dsp:cNvSpPr/>
      </dsp:nvSpPr>
      <dsp:spPr>
        <a:xfrm>
          <a:off x="4314206"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774228-9E1B-4145-8F25-376F268E0975}">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BC5A01-015F-4377-8D5F-ACB358A57659}">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pt-BR" sz="1200" kern="1200"/>
            <a:t>Licença por Interesse Particular – Procurar o Instituto para negociar as parcelas de contribuição servidor/patronal;</a:t>
          </a:r>
          <a:endParaRPr lang="en-US" sz="1200" kern="1200"/>
        </a:p>
      </dsp:txBody>
      <dsp:txXfrm>
        <a:off x="3710925" y="3053169"/>
        <a:ext cx="3093750" cy="720000"/>
      </dsp:txXfrm>
    </dsp:sp>
    <dsp:sp modelId="{4E4A808F-0B9C-474B-B0F5-75870B9D5939}">
      <dsp:nvSpPr>
        <dsp:cNvPr id="0" name=""/>
        <dsp:cNvSpPr/>
      </dsp:nvSpPr>
      <dsp:spPr>
        <a:xfrm>
          <a:off x="7949362"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6F1DB1-6C10-4D0F-976B-066AA23BA9D6}">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991781-6162-4160-8134-DE9CC6003AFE}">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pt-BR" sz="1200" kern="1200" noProof="0"/>
            <a:t>Averbação</a:t>
          </a:r>
          <a:r>
            <a:rPr lang="en-US" sz="1200" kern="1200"/>
            <a:t> do tempo </a:t>
          </a:r>
          <a:r>
            <a:rPr lang="pt-BR" sz="1200" kern="1200" noProof="0"/>
            <a:t>trabalhado</a:t>
          </a:r>
          <a:r>
            <a:rPr lang="en-US" sz="1200" kern="1200"/>
            <a:t> </a:t>
          </a:r>
          <a:r>
            <a:rPr lang="pt-BR" sz="1200" kern="1200" noProof="0"/>
            <a:t>em</a:t>
          </a:r>
          <a:r>
            <a:rPr lang="en-US" sz="1200" kern="1200"/>
            <a:t> outros </a:t>
          </a:r>
          <a:r>
            <a:rPr lang="pt-BR" sz="1200" kern="1200" noProof="0"/>
            <a:t>entes</a:t>
          </a:r>
          <a:r>
            <a:rPr lang="en-US" sz="1200" kern="1200"/>
            <a:t> e </a:t>
          </a:r>
          <a:r>
            <a:rPr lang="pt-BR" sz="1200" kern="1200" noProof="0"/>
            <a:t>na</a:t>
          </a:r>
          <a:r>
            <a:rPr lang="en-US" sz="1200" kern="1200"/>
            <a:t> </a:t>
          </a:r>
          <a:r>
            <a:rPr lang="pt-BR" sz="1200" kern="1200" noProof="0"/>
            <a:t>iniciativa</a:t>
          </a:r>
          <a:r>
            <a:rPr lang="en-US" sz="1200" kern="1200"/>
            <a:t> </a:t>
          </a:r>
          <a:r>
            <a:rPr lang="pt-BR" sz="1200" kern="1200" noProof="0"/>
            <a:t>privada</a:t>
          </a:r>
          <a:r>
            <a:rPr lang="en-US" sz="1200" kern="1200"/>
            <a:t> no </a:t>
          </a:r>
          <a:r>
            <a:rPr lang="pt-BR" sz="1200" kern="1200" noProof="0"/>
            <a:t>município</a:t>
          </a:r>
          <a:r>
            <a:rPr lang="en-US" sz="1200" kern="1200"/>
            <a:t> – </a:t>
          </a:r>
          <a:r>
            <a:rPr lang="pt-BR" sz="1200" kern="1200" noProof="0"/>
            <a:t>Verificar</a:t>
          </a:r>
          <a:r>
            <a:rPr lang="en-US" sz="1200" kern="1200"/>
            <a:t> a </a:t>
          </a:r>
          <a:r>
            <a:rPr lang="pt-BR" sz="1200" kern="1200" noProof="0"/>
            <a:t>viabilidade</a:t>
          </a:r>
          <a:r>
            <a:rPr lang="en-US" sz="1200" kern="1200"/>
            <a:t>.</a:t>
          </a:r>
        </a:p>
      </dsp:txBody>
      <dsp:txXfrm>
        <a:off x="7346081" y="3053169"/>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pt-BR" sz="1200"/>
            </a:lvl1pPr>
          </a:lstStyle>
          <a:p>
            <a:pPr rtl="0"/>
            <a:endParaRPr lang="pt-BR" noProof="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pt-BR" sz="1200"/>
            </a:lvl1pPr>
          </a:lstStyle>
          <a:p>
            <a:pPr rtl="0"/>
            <a:fld id="{FD489D1C-773F-430F-BB87-1D268F137CF1}" type="datetimeFigureOut">
              <a:rPr lang="pt-BR" noProof="0" smtClean="0"/>
              <a:t>22/05/2024</a:t>
            </a:fld>
            <a:endParaRPr lang="pt-BR" noProof="0"/>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pt-BR"/>
            </a:def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pt-BR" sz="1200"/>
            </a:lvl1pPr>
          </a:lstStyle>
          <a:p>
            <a:pPr rtl="0"/>
            <a:endParaRPr lang="pt-BR" noProof="0"/>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pt-BR" sz="1200"/>
            </a:lvl1pPr>
          </a:lstStyle>
          <a:p>
            <a:pPr rtl="0"/>
            <a:fld id="{3B6E69F1-4ECE-4D08-92F0-C404CE0B9B92}" type="slidenum">
              <a:rPr lang="pt-BR" noProof="0" smtClean="0"/>
              <a:t>‹nº›</a:t>
            </a:fld>
            <a:endParaRPr lang="pt-BR" noProof="0"/>
          </a:p>
        </p:txBody>
      </p:sp>
    </p:spTree>
    <p:extLst>
      <p:ext uri="{BB962C8B-B14F-4D97-AF65-F5344CB8AC3E}">
        <p14:creationId xmlns:p14="http://schemas.microsoft.com/office/powerpoint/2010/main" val="24671483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pt-BR" sz="1200" kern="1200">
        <a:solidFill>
          <a:schemeClr val="tx1"/>
        </a:solidFill>
        <a:latin typeface="+mn-lt"/>
        <a:ea typeface="+mn-ea"/>
        <a:cs typeface="+mn-cs"/>
      </a:defRPr>
    </a:lvl1pPr>
    <a:lvl2pPr marL="457200" algn="l" defTabSz="914400" rtl="0" eaLnBrk="1" latinLnBrk="0" hangingPunct="1">
      <a:defRPr lang="pt-BR" sz="1200" kern="1200">
        <a:solidFill>
          <a:schemeClr val="tx1"/>
        </a:solidFill>
        <a:latin typeface="+mn-lt"/>
        <a:ea typeface="+mn-ea"/>
        <a:cs typeface="+mn-cs"/>
      </a:defRPr>
    </a:lvl2pPr>
    <a:lvl3pPr marL="914400" algn="l" defTabSz="914400" rtl="0" eaLnBrk="1" latinLnBrk="0" hangingPunct="1">
      <a:defRPr lang="pt-BR" sz="1200" kern="1200">
        <a:solidFill>
          <a:schemeClr val="tx1"/>
        </a:solidFill>
        <a:latin typeface="+mn-lt"/>
        <a:ea typeface="+mn-ea"/>
        <a:cs typeface="+mn-cs"/>
      </a:defRPr>
    </a:lvl3pPr>
    <a:lvl4pPr marL="1371600" algn="l" defTabSz="914400" rtl="0" eaLnBrk="1" latinLnBrk="0" hangingPunct="1">
      <a:defRPr lang="pt-BR" sz="1200" kern="1200">
        <a:solidFill>
          <a:schemeClr val="tx1"/>
        </a:solidFill>
        <a:latin typeface="+mn-lt"/>
        <a:ea typeface="+mn-ea"/>
        <a:cs typeface="+mn-cs"/>
      </a:defRPr>
    </a:lvl4pPr>
    <a:lvl5pPr marL="1828800" algn="l" defTabSz="914400" rtl="0" eaLnBrk="1" latinLnBrk="0" hangingPunct="1">
      <a:defRPr lang="pt-BR" sz="1200" kern="1200">
        <a:solidFill>
          <a:schemeClr val="tx1"/>
        </a:solidFill>
        <a:latin typeface="+mn-lt"/>
        <a:ea typeface="+mn-ea"/>
        <a:cs typeface="+mn-cs"/>
      </a:defRPr>
    </a:lvl5pPr>
    <a:lvl6pPr marL="2286000" algn="l" defTabSz="914400" rtl="0" eaLnBrk="1" latinLnBrk="0" hangingPunct="1">
      <a:defRPr lang="pt-BR" sz="1200" kern="1200">
        <a:solidFill>
          <a:schemeClr val="tx1"/>
        </a:solidFill>
        <a:latin typeface="+mn-lt"/>
        <a:ea typeface="+mn-ea"/>
        <a:cs typeface="+mn-cs"/>
      </a:defRPr>
    </a:lvl6pPr>
    <a:lvl7pPr marL="2743200" algn="l" defTabSz="914400" rtl="0" eaLnBrk="1" latinLnBrk="0" hangingPunct="1">
      <a:defRPr lang="pt-BR" sz="1200" kern="1200">
        <a:solidFill>
          <a:schemeClr val="tx1"/>
        </a:solidFill>
        <a:latin typeface="+mn-lt"/>
        <a:ea typeface="+mn-ea"/>
        <a:cs typeface="+mn-cs"/>
      </a:defRPr>
    </a:lvl7pPr>
    <a:lvl8pPr marL="3200400" algn="l" defTabSz="914400" rtl="0" eaLnBrk="1" latinLnBrk="0" hangingPunct="1">
      <a:defRPr lang="pt-BR" sz="1200" kern="1200">
        <a:solidFill>
          <a:schemeClr val="tx1"/>
        </a:solidFill>
        <a:latin typeface="+mn-lt"/>
        <a:ea typeface="+mn-ea"/>
        <a:cs typeface="+mn-cs"/>
      </a:defRPr>
    </a:lvl8pPr>
    <a:lvl9pPr marL="3657600" algn="l" defTabSz="914400" rtl="0" eaLnBrk="1" latinLnBrk="0" hangingPunct="1">
      <a:defRPr lang="pt-B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13</a:t>
            </a:fld>
            <a:endParaRPr lang="pt-BR"/>
          </a:p>
        </p:txBody>
      </p:sp>
    </p:spTree>
    <p:extLst>
      <p:ext uri="{BB962C8B-B14F-4D97-AF65-F5344CB8AC3E}">
        <p14:creationId xmlns:p14="http://schemas.microsoft.com/office/powerpoint/2010/main" val="2789162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22</a:t>
            </a:fld>
            <a:endParaRPr lang="pt-BR"/>
          </a:p>
        </p:txBody>
      </p:sp>
    </p:spTree>
    <p:extLst>
      <p:ext uri="{BB962C8B-B14F-4D97-AF65-F5344CB8AC3E}">
        <p14:creationId xmlns:p14="http://schemas.microsoft.com/office/powerpoint/2010/main" val="2789593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23</a:t>
            </a:fld>
            <a:endParaRPr lang="pt-BR"/>
          </a:p>
        </p:txBody>
      </p:sp>
    </p:spTree>
    <p:extLst>
      <p:ext uri="{BB962C8B-B14F-4D97-AF65-F5344CB8AC3E}">
        <p14:creationId xmlns:p14="http://schemas.microsoft.com/office/powerpoint/2010/main" val="1941179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24</a:t>
            </a:fld>
            <a:endParaRPr lang="pt-BR"/>
          </a:p>
        </p:txBody>
      </p:sp>
    </p:spTree>
    <p:extLst>
      <p:ext uri="{BB962C8B-B14F-4D97-AF65-F5344CB8AC3E}">
        <p14:creationId xmlns:p14="http://schemas.microsoft.com/office/powerpoint/2010/main" val="1521893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25</a:t>
            </a:fld>
            <a:endParaRPr lang="pt-BR"/>
          </a:p>
        </p:txBody>
      </p:sp>
    </p:spTree>
    <p:extLst>
      <p:ext uri="{BB962C8B-B14F-4D97-AF65-F5344CB8AC3E}">
        <p14:creationId xmlns:p14="http://schemas.microsoft.com/office/powerpoint/2010/main" val="1904993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26</a:t>
            </a:fld>
            <a:endParaRPr lang="pt-BR"/>
          </a:p>
        </p:txBody>
      </p:sp>
    </p:spTree>
    <p:extLst>
      <p:ext uri="{BB962C8B-B14F-4D97-AF65-F5344CB8AC3E}">
        <p14:creationId xmlns:p14="http://schemas.microsoft.com/office/powerpoint/2010/main" val="224038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27</a:t>
            </a:fld>
            <a:endParaRPr lang="pt-BR"/>
          </a:p>
        </p:txBody>
      </p:sp>
    </p:spTree>
    <p:extLst>
      <p:ext uri="{BB962C8B-B14F-4D97-AF65-F5344CB8AC3E}">
        <p14:creationId xmlns:p14="http://schemas.microsoft.com/office/powerpoint/2010/main" val="377172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28</a:t>
            </a:fld>
            <a:endParaRPr lang="pt-BR"/>
          </a:p>
        </p:txBody>
      </p:sp>
    </p:spTree>
    <p:extLst>
      <p:ext uri="{BB962C8B-B14F-4D97-AF65-F5344CB8AC3E}">
        <p14:creationId xmlns:p14="http://schemas.microsoft.com/office/powerpoint/2010/main" val="2693695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29</a:t>
            </a:fld>
            <a:endParaRPr lang="pt-BR"/>
          </a:p>
        </p:txBody>
      </p:sp>
    </p:spTree>
    <p:extLst>
      <p:ext uri="{BB962C8B-B14F-4D97-AF65-F5344CB8AC3E}">
        <p14:creationId xmlns:p14="http://schemas.microsoft.com/office/powerpoint/2010/main" val="3124061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30</a:t>
            </a:fld>
            <a:endParaRPr lang="pt-BR"/>
          </a:p>
        </p:txBody>
      </p:sp>
    </p:spTree>
    <p:extLst>
      <p:ext uri="{BB962C8B-B14F-4D97-AF65-F5344CB8AC3E}">
        <p14:creationId xmlns:p14="http://schemas.microsoft.com/office/powerpoint/2010/main" val="579103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31</a:t>
            </a:fld>
            <a:endParaRPr lang="pt-BR"/>
          </a:p>
        </p:txBody>
      </p:sp>
    </p:spTree>
    <p:extLst>
      <p:ext uri="{BB962C8B-B14F-4D97-AF65-F5344CB8AC3E}">
        <p14:creationId xmlns:p14="http://schemas.microsoft.com/office/powerpoint/2010/main" val="3340581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14</a:t>
            </a:fld>
            <a:endParaRPr lang="pt-BR"/>
          </a:p>
        </p:txBody>
      </p:sp>
    </p:spTree>
    <p:extLst>
      <p:ext uri="{BB962C8B-B14F-4D97-AF65-F5344CB8AC3E}">
        <p14:creationId xmlns:p14="http://schemas.microsoft.com/office/powerpoint/2010/main" val="3216412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32</a:t>
            </a:fld>
            <a:endParaRPr lang="pt-BR"/>
          </a:p>
        </p:txBody>
      </p:sp>
    </p:spTree>
    <p:extLst>
      <p:ext uri="{BB962C8B-B14F-4D97-AF65-F5344CB8AC3E}">
        <p14:creationId xmlns:p14="http://schemas.microsoft.com/office/powerpoint/2010/main" val="3079391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33</a:t>
            </a:fld>
            <a:endParaRPr lang="pt-BR"/>
          </a:p>
        </p:txBody>
      </p:sp>
    </p:spTree>
    <p:extLst>
      <p:ext uri="{BB962C8B-B14F-4D97-AF65-F5344CB8AC3E}">
        <p14:creationId xmlns:p14="http://schemas.microsoft.com/office/powerpoint/2010/main" val="1480647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34</a:t>
            </a:fld>
            <a:endParaRPr lang="pt-BR"/>
          </a:p>
        </p:txBody>
      </p:sp>
    </p:spTree>
    <p:extLst>
      <p:ext uri="{BB962C8B-B14F-4D97-AF65-F5344CB8AC3E}">
        <p14:creationId xmlns:p14="http://schemas.microsoft.com/office/powerpoint/2010/main" val="922314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35</a:t>
            </a:fld>
            <a:endParaRPr lang="pt-BR"/>
          </a:p>
        </p:txBody>
      </p:sp>
    </p:spTree>
    <p:extLst>
      <p:ext uri="{BB962C8B-B14F-4D97-AF65-F5344CB8AC3E}">
        <p14:creationId xmlns:p14="http://schemas.microsoft.com/office/powerpoint/2010/main" val="557056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36</a:t>
            </a:fld>
            <a:endParaRPr lang="pt-BR"/>
          </a:p>
        </p:txBody>
      </p:sp>
    </p:spTree>
    <p:extLst>
      <p:ext uri="{BB962C8B-B14F-4D97-AF65-F5344CB8AC3E}">
        <p14:creationId xmlns:p14="http://schemas.microsoft.com/office/powerpoint/2010/main" val="309835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37</a:t>
            </a:fld>
            <a:endParaRPr lang="pt-BR"/>
          </a:p>
        </p:txBody>
      </p:sp>
    </p:spTree>
    <p:extLst>
      <p:ext uri="{BB962C8B-B14F-4D97-AF65-F5344CB8AC3E}">
        <p14:creationId xmlns:p14="http://schemas.microsoft.com/office/powerpoint/2010/main" val="871633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38</a:t>
            </a:fld>
            <a:endParaRPr lang="pt-BR"/>
          </a:p>
        </p:txBody>
      </p:sp>
    </p:spTree>
    <p:extLst>
      <p:ext uri="{BB962C8B-B14F-4D97-AF65-F5344CB8AC3E}">
        <p14:creationId xmlns:p14="http://schemas.microsoft.com/office/powerpoint/2010/main" val="7561074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39</a:t>
            </a:fld>
            <a:endParaRPr lang="pt-BR"/>
          </a:p>
        </p:txBody>
      </p:sp>
    </p:spTree>
    <p:extLst>
      <p:ext uri="{BB962C8B-B14F-4D97-AF65-F5344CB8AC3E}">
        <p14:creationId xmlns:p14="http://schemas.microsoft.com/office/powerpoint/2010/main" val="2001931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40</a:t>
            </a:fld>
            <a:endParaRPr lang="pt-BR"/>
          </a:p>
        </p:txBody>
      </p:sp>
    </p:spTree>
    <p:extLst>
      <p:ext uri="{BB962C8B-B14F-4D97-AF65-F5344CB8AC3E}">
        <p14:creationId xmlns:p14="http://schemas.microsoft.com/office/powerpoint/2010/main" val="401526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41</a:t>
            </a:fld>
            <a:endParaRPr lang="pt-BR"/>
          </a:p>
        </p:txBody>
      </p:sp>
    </p:spTree>
    <p:extLst>
      <p:ext uri="{BB962C8B-B14F-4D97-AF65-F5344CB8AC3E}">
        <p14:creationId xmlns:p14="http://schemas.microsoft.com/office/powerpoint/2010/main" val="3922870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15</a:t>
            </a:fld>
            <a:endParaRPr lang="pt-BR"/>
          </a:p>
        </p:txBody>
      </p:sp>
    </p:spTree>
    <p:extLst>
      <p:ext uri="{BB962C8B-B14F-4D97-AF65-F5344CB8AC3E}">
        <p14:creationId xmlns:p14="http://schemas.microsoft.com/office/powerpoint/2010/main" val="27001404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42</a:t>
            </a:fld>
            <a:endParaRPr lang="pt-BR"/>
          </a:p>
        </p:txBody>
      </p:sp>
    </p:spTree>
    <p:extLst>
      <p:ext uri="{BB962C8B-B14F-4D97-AF65-F5344CB8AC3E}">
        <p14:creationId xmlns:p14="http://schemas.microsoft.com/office/powerpoint/2010/main" val="3122952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43</a:t>
            </a:fld>
            <a:endParaRPr lang="pt-BR"/>
          </a:p>
        </p:txBody>
      </p:sp>
    </p:spTree>
    <p:extLst>
      <p:ext uri="{BB962C8B-B14F-4D97-AF65-F5344CB8AC3E}">
        <p14:creationId xmlns:p14="http://schemas.microsoft.com/office/powerpoint/2010/main" val="3897700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44</a:t>
            </a:fld>
            <a:endParaRPr lang="pt-BR"/>
          </a:p>
        </p:txBody>
      </p:sp>
    </p:spTree>
    <p:extLst>
      <p:ext uri="{BB962C8B-B14F-4D97-AF65-F5344CB8AC3E}">
        <p14:creationId xmlns:p14="http://schemas.microsoft.com/office/powerpoint/2010/main" val="1416178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45</a:t>
            </a:fld>
            <a:endParaRPr lang="pt-BR"/>
          </a:p>
        </p:txBody>
      </p:sp>
    </p:spTree>
    <p:extLst>
      <p:ext uri="{BB962C8B-B14F-4D97-AF65-F5344CB8AC3E}">
        <p14:creationId xmlns:p14="http://schemas.microsoft.com/office/powerpoint/2010/main" val="3601174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46</a:t>
            </a:fld>
            <a:endParaRPr lang="pt-BR"/>
          </a:p>
        </p:txBody>
      </p:sp>
    </p:spTree>
    <p:extLst>
      <p:ext uri="{BB962C8B-B14F-4D97-AF65-F5344CB8AC3E}">
        <p14:creationId xmlns:p14="http://schemas.microsoft.com/office/powerpoint/2010/main" val="1922123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47</a:t>
            </a:fld>
            <a:endParaRPr lang="pt-BR"/>
          </a:p>
        </p:txBody>
      </p:sp>
    </p:spTree>
    <p:extLst>
      <p:ext uri="{BB962C8B-B14F-4D97-AF65-F5344CB8AC3E}">
        <p14:creationId xmlns:p14="http://schemas.microsoft.com/office/powerpoint/2010/main" val="6151603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48</a:t>
            </a:fld>
            <a:endParaRPr lang="pt-BR"/>
          </a:p>
        </p:txBody>
      </p:sp>
    </p:spTree>
    <p:extLst>
      <p:ext uri="{BB962C8B-B14F-4D97-AF65-F5344CB8AC3E}">
        <p14:creationId xmlns:p14="http://schemas.microsoft.com/office/powerpoint/2010/main" val="4296725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49</a:t>
            </a:fld>
            <a:endParaRPr lang="pt-BR"/>
          </a:p>
        </p:txBody>
      </p:sp>
    </p:spTree>
    <p:extLst>
      <p:ext uri="{BB962C8B-B14F-4D97-AF65-F5344CB8AC3E}">
        <p14:creationId xmlns:p14="http://schemas.microsoft.com/office/powerpoint/2010/main" val="41409867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50</a:t>
            </a:fld>
            <a:endParaRPr lang="pt-BR"/>
          </a:p>
        </p:txBody>
      </p:sp>
    </p:spTree>
    <p:extLst>
      <p:ext uri="{BB962C8B-B14F-4D97-AF65-F5344CB8AC3E}">
        <p14:creationId xmlns:p14="http://schemas.microsoft.com/office/powerpoint/2010/main" val="93355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16</a:t>
            </a:fld>
            <a:endParaRPr lang="pt-BR"/>
          </a:p>
        </p:txBody>
      </p:sp>
    </p:spTree>
    <p:extLst>
      <p:ext uri="{BB962C8B-B14F-4D97-AF65-F5344CB8AC3E}">
        <p14:creationId xmlns:p14="http://schemas.microsoft.com/office/powerpoint/2010/main" val="3666459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17</a:t>
            </a:fld>
            <a:endParaRPr lang="pt-BR"/>
          </a:p>
        </p:txBody>
      </p:sp>
    </p:spTree>
    <p:extLst>
      <p:ext uri="{BB962C8B-B14F-4D97-AF65-F5344CB8AC3E}">
        <p14:creationId xmlns:p14="http://schemas.microsoft.com/office/powerpoint/2010/main" val="2115182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18</a:t>
            </a:fld>
            <a:endParaRPr lang="pt-BR"/>
          </a:p>
        </p:txBody>
      </p:sp>
    </p:spTree>
    <p:extLst>
      <p:ext uri="{BB962C8B-B14F-4D97-AF65-F5344CB8AC3E}">
        <p14:creationId xmlns:p14="http://schemas.microsoft.com/office/powerpoint/2010/main" val="1973241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19</a:t>
            </a:fld>
            <a:endParaRPr lang="pt-BR"/>
          </a:p>
        </p:txBody>
      </p:sp>
    </p:spTree>
    <p:extLst>
      <p:ext uri="{BB962C8B-B14F-4D97-AF65-F5344CB8AC3E}">
        <p14:creationId xmlns:p14="http://schemas.microsoft.com/office/powerpoint/2010/main" val="522154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20</a:t>
            </a:fld>
            <a:endParaRPr lang="pt-BR"/>
          </a:p>
        </p:txBody>
      </p:sp>
    </p:spTree>
    <p:extLst>
      <p:ext uri="{BB962C8B-B14F-4D97-AF65-F5344CB8AC3E}">
        <p14:creationId xmlns:p14="http://schemas.microsoft.com/office/powerpoint/2010/main" val="3966904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3B6E69F1-4ECE-4D08-92F0-C404CE0B9B92}" type="slidenum">
              <a:rPr lang="pt-BR" smtClean="0"/>
              <a:t>21</a:t>
            </a:fld>
            <a:endParaRPr lang="pt-BR"/>
          </a:p>
        </p:txBody>
      </p:sp>
    </p:spTree>
    <p:extLst>
      <p:ext uri="{BB962C8B-B14F-4D97-AF65-F5344CB8AC3E}">
        <p14:creationId xmlns:p14="http://schemas.microsoft.com/office/powerpoint/2010/main" val="2763322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02BF7ECE-2CF1-4E6F-98A8-44A84849FFCF}" type="datetimeFigureOut">
              <a:rPr lang="en-US" smtClean="0"/>
              <a:t>5/22/2024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‹nº›</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07E6FB99-F60E-45F4-B2B8-5762B1019903}" type="datetimeFigureOut">
              <a:rPr lang="en-US" smtClean="0"/>
              <a:t>5/22/2024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‹nº›</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E8CBE68-29A8-45E0-B0AA-EDF3C9B50C0B}" type="datetimeFigureOut">
              <a:rPr lang="en-US" smtClean="0"/>
              <a:t>5/22/2024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‹nº›</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915128" y="1397977"/>
            <a:ext cx="8361229" cy="3007447"/>
          </a:xfrm>
        </p:spPr>
        <p:txBody>
          <a:bodyPr rtlCol="0" anchor="ctr" anchorCtr="0">
            <a:noAutofit/>
          </a:bodyPr>
          <a:lstStyle>
            <a:lvl1pPr algn="ctr">
              <a:defRPr lang="pt-BR" sz="6600" cap="none" baseline="0">
                <a:solidFill>
                  <a:schemeClr val="tx2"/>
                </a:solidFill>
              </a:defRPr>
            </a:lvl1pPr>
          </a:lstStyle>
          <a:p>
            <a:pPr rtl="0"/>
            <a:r>
              <a:rPr lang="pt-BR" noProof="0"/>
              <a:t>Clique para editar o estilo de título Mestre</a:t>
            </a:r>
          </a:p>
        </p:txBody>
      </p:sp>
      <p:sp>
        <p:nvSpPr>
          <p:cNvPr id="3" name="Subtítulo 2"/>
          <p:cNvSpPr>
            <a:spLocks noGrp="1"/>
          </p:cNvSpPr>
          <p:nvPr>
            <p:ph type="subTitle" idx="1" hasCustomPrompt="1"/>
          </p:nvPr>
        </p:nvSpPr>
        <p:spPr>
          <a:xfrm>
            <a:off x="2679906" y="4475023"/>
            <a:ext cx="6831673" cy="1086237"/>
          </a:xfrm>
        </p:spPr>
        <p:txBody>
          <a:bodyPr rtlCol="0">
            <a:normAutofit/>
          </a:bodyPr>
          <a:lstStyle>
            <a:lvl1pPr marL="0" indent="0" algn="ctr">
              <a:lnSpc>
                <a:spcPct val="112000"/>
              </a:lnSpc>
              <a:spcBef>
                <a:spcPct val="0"/>
              </a:spcBef>
              <a:spcAft>
                <a:spcPct val="0"/>
              </a:spcAft>
              <a:buNone/>
              <a:defRPr lang="pt-BR" sz="2300"/>
            </a:lvl1pPr>
            <a:lvl2pPr marL="457200" indent="0" algn="ctr">
              <a:buNone/>
              <a:defRPr lang="pt-BR" sz="2000"/>
            </a:lvl2pPr>
            <a:lvl3pPr marL="914400" indent="0" algn="ctr">
              <a:buNone/>
              <a:defRPr lang="pt-BR" sz="1800"/>
            </a:lvl3pPr>
            <a:lvl4pPr marL="1371600" indent="0" algn="ctr">
              <a:buNone/>
              <a:defRPr lang="pt-BR" sz="1600"/>
            </a:lvl4pPr>
            <a:lvl5pPr marL="1828800" indent="0" algn="ctr">
              <a:buNone/>
              <a:defRPr lang="pt-BR" sz="1600"/>
            </a:lvl5pPr>
            <a:lvl6pPr marL="2286000" indent="0" algn="ctr">
              <a:buNone/>
              <a:defRPr lang="pt-BR" sz="1600"/>
            </a:lvl6pPr>
            <a:lvl7pPr marL="2743200" indent="0" algn="ctr">
              <a:buNone/>
              <a:defRPr lang="pt-BR" sz="1600"/>
            </a:lvl7pPr>
            <a:lvl8pPr marL="3200400" indent="0" algn="ctr">
              <a:buNone/>
              <a:defRPr lang="pt-BR" sz="1600"/>
            </a:lvl8pPr>
            <a:lvl9pPr marL="3657600" indent="0" algn="ctr">
              <a:buNone/>
              <a:defRPr lang="pt-BR" sz="1600"/>
            </a:lvl9pPr>
          </a:lstStyle>
          <a:p>
            <a:pPr rtl="0"/>
            <a:r>
              <a:rPr lang="pt-BR" noProof="0"/>
              <a:t>Clique para editar o estilo de subtítulo Mestre</a:t>
            </a:r>
          </a:p>
        </p:txBody>
      </p:sp>
      <p:sp>
        <p:nvSpPr>
          <p:cNvPr id="4" name="Espaço Reservado para Data 3"/>
          <p:cNvSpPr>
            <a:spLocks noGrp="1"/>
          </p:cNvSpPr>
          <p:nvPr>
            <p:ph type="dt" sz="half" idx="10"/>
          </p:nvPr>
        </p:nvSpPr>
        <p:spPr>
          <a:xfrm>
            <a:off x="752858" y="6453386"/>
            <a:ext cx="1607944" cy="404614"/>
          </a:xfrm>
        </p:spPr>
        <p:txBody>
          <a:bodyPr rtlCol="0"/>
          <a:lstStyle>
            <a:lvl1pPr>
              <a:defRPr lang="pt-BR" baseline="0">
                <a:solidFill>
                  <a:schemeClr val="tx2"/>
                </a:solidFill>
              </a:defRPr>
            </a:lvl1pPr>
          </a:lstStyle>
          <a:p>
            <a:pPr rtl="0"/>
            <a:fld id="{3B77EF04-6424-4B70-94D1-FC932CBBDD9B}" type="datetimeFigureOut">
              <a:rPr lang="pt-BR" noProof="0" smtClean="0"/>
              <a:t>22/05/2024</a:t>
            </a:fld>
            <a:endParaRPr lang="pt-BR" noProof="0"/>
          </a:p>
        </p:txBody>
      </p:sp>
      <p:sp>
        <p:nvSpPr>
          <p:cNvPr id="5" name="Espaço Reservado para Rodapé 4"/>
          <p:cNvSpPr>
            <a:spLocks noGrp="1"/>
          </p:cNvSpPr>
          <p:nvPr>
            <p:ph type="ftr" sz="quarter" idx="11"/>
          </p:nvPr>
        </p:nvSpPr>
        <p:spPr>
          <a:xfrm>
            <a:off x="2584054" y="6453386"/>
            <a:ext cx="7023377" cy="404614"/>
          </a:xfrm>
        </p:spPr>
        <p:txBody>
          <a:bodyPr rtlCol="0"/>
          <a:lstStyle>
            <a:lvl1pPr algn="ctr">
              <a:defRPr lang="pt-BR" baseline="0">
                <a:solidFill>
                  <a:schemeClr val="tx2"/>
                </a:solidFill>
              </a:defRPr>
            </a:lvl1pPr>
          </a:lstStyle>
          <a:p>
            <a:pPr rtl="0"/>
            <a:r>
              <a:rPr lang="pt-BR" noProof="0"/>
              <a:t>Adicionar um rodapé </a:t>
            </a:r>
          </a:p>
        </p:txBody>
      </p:sp>
      <p:sp>
        <p:nvSpPr>
          <p:cNvPr id="6" name="Espaço reservado para o número do slide 5"/>
          <p:cNvSpPr>
            <a:spLocks noGrp="1"/>
          </p:cNvSpPr>
          <p:nvPr>
            <p:ph type="sldNum" sz="quarter" idx="12"/>
          </p:nvPr>
        </p:nvSpPr>
        <p:spPr>
          <a:xfrm>
            <a:off x="9830683" y="6453386"/>
            <a:ext cx="1596292" cy="404614"/>
          </a:xfrm>
        </p:spPr>
        <p:txBody>
          <a:bodyPr rtlCol="0"/>
          <a:lstStyle>
            <a:lvl1pPr>
              <a:defRPr lang="pt-BR" baseline="0">
                <a:solidFill>
                  <a:schemeClr val="tx2"/>
                </a:solidFill>
              </a:defRPr>
            </a:lvl1pPr>
          </a:lstStyle>
          <a:p>
            <a:pPr rtl="0"/>
            <a:fld id="{B38049E5-7B53-4E85-8972-7D6C4BCE5BB9}" type="slidenum">
              <a:rPr lang="pt-BR" noProof="0" smtClean="0"/>
              <a:t>‹nº›</a:t>
            </a:fld>
            <a:endParaRPr lang="pt-BR" noProof="0"/>
          </a:p>
        </p:txBody>
      </p:sp>
      <p:sp>
        <p:nvSpPr>
          <p:cNvPr id="13" name="Forma de L 12">
            <a:extLst>
              <a:ext uri="{FF2B5EF4-FFF2-40B4-BE49-F238E27FC236}">
                <a16:creationId xmlns:a16="http://schemas.microsoft.com/office/drawing/2014/main" id="{79965FD7-DA9A-4AFB-B8C8-34AC1FEE9F72}"/>
              </a:ext>
            </a:extLst>
          </p:cNvPr>
          <p:cNvSpPr/>
          <p:nvPr userDrawn="1"/>
        </p:nvSpPr>
        <p:spPr>
          <a:xfrm flipV="1">
            <a:off x="887674" y="726883"/>
            <a:ext cx="2772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p>
        </p:txBody>
      </p:sp>
      <p:sp>
        <p:nvSpPr>
          <p:cNvPr id="15" name="Forma de L 14">
            <a:extLst>
              <a:ext uri="{FF2B5EF4-FFF2-40B4-BE49-F238E27FC236}">
                <a16:creationId xmlns:a16="http://schemas.microsoft.com/office/drawing/2014/main" id="{92465177-72B9-4DCF-8F98-0C79F3EE32EC}"/>
              </a:ext>
            </a:extLst>
          </p:cNvPr>
          <p:cNvSpPr/>
          <p:nvPr userDrawn="1"/>
        </p:nvSpPr>
        <p:spPr>
          <a:xfrm rot="10800000" flipV="1">
            <a:off x="8532326" y="1820272"/>
            <a:ext cx="2772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p>
        </p:txBody>
      </p:sp>
      <p:sp>
        <p:nvSpPr>
          <p:cNvPr id="8" name="Forma de L 7">
            <a:extLst>
              <a:ext uri="{FF2B5EF4-FFF2-40B4-BE49-F238E27FC236}">
                <a16:creationId xmlns:a16="http://schemas.microsoft.com/office/drawing/2014/main" id="{B5516E7A-AEB0-4772-8098-8B0F8B5F1126}"/>
              </a:ext>
            </a:extLst>
          </p:cNvPr>
          <p:cNvSpPr/>
          <p:nvPr userDrawn="1"/>
        </p:nvSpPr>
        <p:spPr>
          <a:xfrm flipV="1">
            <a:off x="752858" y="609652"/>
            <a:ext cx="3152309" cy="4408489"/>
          </a:xfrm>
          <a:prstGeom prst="corner">
            <a:avLst>
              <a:gd name="adj1" fmla="val 6149"/>
              <a:gd name="adj2" fmla="val 6814"/>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p>
        </p:txBody>
      </p:sp>
      <p:sp>
        <p:nvSpPr>
          <p:cNvPr id="12" name="Forma de L 11">
            <a:extLst>
              <a:ext uri="{FF2B5EF4-FFF2-40B4-BE49-F238E27FC236}">
                <a16:creationId xmlns:a16="http://schemas.microsoft.com/office/drawing/2014/main" id="{E864F603-D3F0-4241-9005-3F6C3BD62BEF}"/>
              </a:ext>
            </a:extLst>
          </p:cNvPr>
          <p:cNvSpPr/>
          <p:nvPr userDrawn="1"/>
        </p:nvSpPr>
        <p:spPr>
          <a:xfrm flipH="1">
            <a:off x="8286318" y="1685652"/>
            <a:ext cx="3152309" cy="4408489"/>
          </a:xfrm>
          <a:prstGeom prst="corner">
            <a:avLst>
              <a:gd name="adj1" fmla="val 6773"/>
              <a:gd name="adj2" fmla="val 6814"/>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p>
        </p:txBody>
      </p:sp>
    </p:spTree>
    <p:extLst>
      <p:ext uri="{BB962C8B-B14F-4D97-AF65-F5344CB8AC3E}">
        <p14:creationId xmlns:p14="http://schemas.microsoft.com/office/powerpoint/2010/main" val="901295813"/>
      </p:ext>
    </p:extLst>
  </p:cSld>
  <p:clrMapOvr>
    <a:overrideClrMapping bg1="lt1" tx1="dk1" bg2="lt2" tx2="dk2" accent1="accent1" accent2="accent2" accent3="accent3" accent4="accent4" accent5="accent5" accent6="accent6" hlink="hlink" folHlink="folHlink"/>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Segunda opção para título do slide">
    <p:bg bwMode="grayWhite">
      <p:bgPr>
        <a:gradFill flip="none" rotWithShape="1">
          <a:gsLst>
            <a:gs pos="0">
              <a:schemeClr val="tx2">
                <a:lumMod val="50000"/>
              </a:schemeClr>
            </a:gs>
            <a:gs pos="34000">
              <a:schemeClr val="tx2"/>
            </a:gs>
            <a:gs pos="66000">
              <a:schemeClr val="tx2">
                <a:lumMod val="75000"/>
              </a:schemeClr>
            </a:gs>
            <a:gs pos="97000">
              <a:schemeClr val="tx2">
                <a:lumMod val="50000"/>
              </a:schemeClr>
            </a:gs>
          </a:gsLst>
          <a:lin ang="2700000" scaled="1"/>
        </a:gradFill>
        <a:effectLst/>
      </p:bgPr>
    </p:bg>
    <p:spTree>
      <p:nvGrpSpPr>
        <p:cNvPr id="1" name=""/>
        <p:cNvGrpSpPr/>
        <p:nvPr/>
      </p:nvGrpSpPr>
      <p:grpSpPr>
        <a:xfrm>
          <a:off x="0" y="0"/>
          <a:ext cx="0" cy="0"/>
          <a:chOff x="0" y="0"/>
          <a:chExt cx="0" cy="0"/>
        </a:xfrm>
      </p:grpSpPr>
      <p:sp>
        <p:nvSpPr>
          <p:cNvPr id="10" name="Forma de L 9">
            <a:extLst>
              <a:ext uri="{FF2B5EF4-FFF2-40B4-BE49-F238E27FC236}">
                <a16:creationId xmlns:a16="http://schemas.microsoft.com/office/drawing/2014/main" id="{13412040-642F-40C5-8AB5-C0E8D41B481B}"/>
              </a:ext>
            </a:extLst>
          </p:cNvPr>
          <p:cNvSpPr/>
          <p:nvPr userDrawn="1"/>
        </p:nvSpPr>
        <p:spPr>
          <a:xfrm flipV="1">
            <a:off x="870090" y="709300"/>
            <a:ext cx="2772000" cy="2772000"/>
          </a:xfrm>
          <a:prstGeom prst="corner">
            <a:avLst>
              <a:gd name="adj1" fmla="val 7397"/>
              <a:gd name="adj2" fmla="val 7750"/>
            </a:avLst>
          </a:prstGeom>
          <a:solidFill>
            <a:schemeClr val="bg2"/>
          </a:solid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p>
        </p:txBody>
      </p:sp>
      <p:sp>
        <p:nvSpPr>
          <p:cNvPr id="9" name="Retângulo 8" title="Barra lateral">
            <a:extLst>
              <a:ext uri="{FF2B5EF4-FFF2-40B4-BE49-F238E27FC236}">
                <a16:creationId xmlns:a16="http://schemas.microsoft.com/office/drawing/2014/main" id="{BADD331D-DA8D-4D47-A2BB-F4875FDB16A4}"/>
              </a:ext>
            </a:extLst>
          </p:cNvPr>
          <p:cNvSpPr/>
          <p:nvPr userDrawn="1"/>
        </p:nvSpPr>
        <p:spPr>
          <a:xfrm rot="5400000">
            <a:off x="5791174" y="457175"/>
            <a:ext cx="609651"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endParaRPr/>
          </a:p>
        </p:txBody>
      </p:sp>
      <p:sp>
        <p:nvSpPr>
          <p:cNvPr id="2" name="Título 1"/>
          <p:cNvSpPr>
            <a:spLocks noGrp="1"/>
          </p:cNvSpPr>
          <p:nvPr>
            <p:ph type="ctrTitle" hasCustomPrompt="1"/>
          </p:nvPr>
        </p:nvSpPr>
        <p:spPr>
          <a:xfrm>
            <a:off x="1397977" y="1151796"/>
            <a:ext cx="9504485" cy="3007447"/>
          </a:xfrm>
        </p:spPr>
        <p:txBody>
          <a:bodyPr rtlCol="0" anchor="ctr" anchorCtr="0">
            <a:noAutofit/>
          </a:bodyPr>
          <a:lstStyle>
            <a:lvl1pPr algn="ctr">
              <a:defRPr lang="pt-BR" sz="6600" cap="none" baseline="0">
                <a:solidFill>
                  <a:schemeClr val="bg1"/>
                </a:solidFill>
              </a:defRPr>
            </a:lvl1pPr>
          </a:lstStyle>
          <a:p>
            <a:pPr rtl="0"/>
            <a:r>
              <a:rPr lang="pt-BR" noProof="0"/>
              <a:t>Clique para editar o estilo de título Mestre</a:t>
            </a:r>
          </a:p>
        </p:txBody>
      </p:sp>
      <p:sp>
        <p:nvSpPr>
          <p:cNvPr id="3" name="Subtítulo 2"/>
          <p:cNvSpPr>
            <a:spLocks noGrp="1"/>
          </p:cNvSpPr>
          <p:nvPr>
            <p:ph type="subTitle" idx="1" hasCustomPrompt="1"/>
          </p:nvPr>
        </p:nvSpPr>
        <p:spPr>
          <a:xfrm>
            <a:off x="1397977" y="4897053"/>
            <a:ext cx="9504485" cy="1086237"/>
          </a:xfrm>
        </p:spPr>
        <p:txBody>
          <a:bodyPr rtlCol="0">
            <a:normAutofit/>
          </a:bodyPr>
          <a:lstStyle>
            <a:lvl1pPr marL="0" indent="0" algn="ctr">
              <a:lnSpc>
                <a:spcPct val="112000"/>
              </a:lnSpc>
              <a:spcBef>
                <a:spcPct val="0"/>
              </a:spcBef>
              <a:spcAft>
                <a:spcPct val="0"/>
              </a:spcAft>
              <a:buNone/>
              <a:defRPr lang="pt-BR" sz="2300">
                <a:solidFill>
                  <a:schemeClr val="bg1"/>
                </a:solidFill>
              </a:defRPr>
            </a:lvl1pPr>
            <a:lvl2pPr marL="457200" indent="0" algn="ctr">
              <a:buNone/>
              <a:defRPr lang="pt-BR" sz="2000"/>
            </a:lvl2pPr>
            <a:lvl3pPr marL="914400" indent="0" algn="ctr">
              <a:buNone/>
              <a:defRPr lang="pt-BR" sz="1800"/>
            </a:lvl3pPr>
            <a:lvl4pPr marL="1371600" indent="0" algn="ctr">
              <a:buNone/>
              <a:defRPr lang="pt-BR" sz="1600"/>
            </a:lvl4pPr>
            <a:lvl5pPr marL="1828800" indent="0" algn="ctr">
              <a:buNone/>
              <a:defRPr lang="pt-BR" sz="1600"/>
            </a:lvl5pPr>
            <a:lvl6pPr marL="2286000" indent="0" algn="ctr">
              <a:buNone/>
              <a:defRPr lang="pt-BR" sz="1600"/>
            </a:lvl6pPr>
            <a:lvl7pPr marL="2743200" indent="0" algn="ctr">
              <a:buNone/>
              <a:defRPr lang="pt-BR" sz="1600"/>
            </a:lvl7pPr>
            <a:lvl8pPr marL="3200400" indent="0" algn="ctr">
              <a:buNone/>
              <a:defRPr lang="pt-BR" sz="1600"/>
            </a:lvl8pPr>
            <a:lvl9pPr marL="3657600" indent="0" algn="ctr">
              <a:buNone/>
              <a:defRPr lang="pt-BR" sz="1600"/>
            </a:lvl9pPr>
          </a:lstStyle>
          <a:p>
            <a:pPr rtl="0"/>
            <a:r>
              <a:rPr lang="pt-BR" noProof="0"/>
              <a:t>Clique para editar o estilo de subtítulo Mestre</a:t>
            </a:r>
          </a:p>
        </p:txBody>
      </p:sp>
      <p:sp>
        <p:nvSpPr>
          <p:cNvPr id="4" name="Espaço Reservado para Data 3"/>
          <p:cNvSpPr>
            <a:spLocks noGrp="1"/>
          </p:cNvSpPr>
          <p:nvPr>
            <p:ph type="dt" sz="half" idx="10"/>
          </p:nvPr>
        </p:nvSpPr>
        <p:spPr>
          <a:xfrm>
            <a:off x="752858" y="6453386"/>
            <a:ext cx="1607944" cy="404614"/>
          </a:xfrm>
        </p:spPr>
        <p:txBody>
          <a:bodyPr rtlCol="0"/>
          <a:lstStyle>
            <a:lvl1pPr>
              <a:defRPr lang="pt-BR" baseline="0">
                <a:solidFill>
                  <a:schemeClr val="bg1"/>
                </a:solidFill>
              </a:defRPr>
            </a:lvl1pPr>
          </a:lstStyle>
          <a:p>
            <a:pPr rtl="0"/>
            <a:fld id="{3B77EF04-6424-4B70-94D1-FC932CBBDD9B}" type="datetimeFigureOut">
              <a:rPr lang="pt-BR" noProof="0" smtClean="0"/>
              <a:pPr rtl="0"/>
              <a:t>22/05/2024</a:t>
            </a:fld>
            <a:endParaRPr lang="pt-BR" noProof="0"/>
          </a:p>
        </p:txBody>
      </p:sp>
      <p:sp>
        <p:nvSpPr>
          <p:cNvPr id="5" name="Espaço Reservado para Rodapé 4"/>
          <p:cNvSpPr>
            <a:spLocks noGrp="1"/>
          </p:cNvSpPr>
          <p:nvPr>
            <p:ph type="ftr" sz="quarter" idx="11"/>
          </p:nvPr>
        </p:nvSpPr>
        <p:spPr>
          <a:xfrm>
            <a:off x="2584054" y="6453386"/>
            <a:ext cx="7023377" cy="404614"/>
          </a:xfrm>
        </p:spPr>
        <p:txBody>
          <a:bodyPr rtlCol="0"/>
          <a:lstStyle>
            <a:lvl1pPr algn="ctr">
              <a:defRPr lang="pt-BR" baseline="0">
                <a:solidFill>
                  <a:schemeClr val="bg1"/>
                </a:solidFill>
              </a:defRPr>
            </a:lvl1pPr>
          </a:lstStyle>
          <a:p>
            <a:pPr rtl="0"/>
            <a:r>
              <a:rPr lang="pt-BR" noProof="0"/>
              <a:t>Adicionar um rodapé </a:t>
            </a:r>
          </a:p>
        </p:txBody>
      </p:sp>
      <p:sp>
        <p:nvSpPr>
          <p:cNvPr id="6" name="Espaço reservado para o número do slide 5"/>
          <p:cNvSpPr>
            <a:spLocks noGrp="1"/>
          </p:cNvSpPr>
          <p:nvPr>
            <p:ph type="sldNum" sz="quarter" idx="12"/>
          </p:nvPr>
        </p:nvSpPr>
        <p:spPr>
          <a:xfrm>
            <a:off x="9830683" y="6453386"/>
            <a:ext cx="1596292" cy="404614"/>
          </a:xfrm>
        </p:spPr>
        <p:txBody>
          <a:bodyPr rtlCol="0"/>
          <a:lstStyle>
            <a:lvl1pPr>
              <a:defRPr lang="pt-BR" baseline="0">
                <a:solidFill>
                  <a:schemeClr val="bg1"/>
                </a:solidFill>
              </a:defRPr>
            </a:lvl1pPr>
          </a:lstStyle>
          <a:p>
            <a:pPr rtl="0"/>
            <a:fld id="{B38049E5-7B53-4E85-8972-7D6C4BCE5BB9}" type="slidenum">
              <a:rPr lang="pt-BR" noProof="0" smtClean="0"/>
              <a:pPr rtl="0"/>
              <a:t>‹nº›</a:t>
            </a:fld>
            <a:endParaRPr lang="pt-BR" noProof="0"/>
          </a:p>
        </p:txBody>
      </p:sp>
      <p:sp>
        <p:nvSpPr>
          <p:cNvPr id="11" name="Forma de L 10">
            <a:extLst>
              <a:ext uri="{FF2B5EF4-FFF2-40B4-BE49-F238E27FC236}">
                <a16:creationId xmlns:a16="http://schemas.microsoft.com/office/drawing/2014/main" id="{68D376A1-CC76-4C90-B2CF-F89EA13E7942}"/>
              </a:ext>
            </a:extLst>
          </p:cNvPr>
          <p:cNvSpPr/>
          <p:nvPr userDrawn="1"/>
        </p:nvSpPr>
        <p:spPr>
          <a:xfrm rot="10800000" flipV="1">
            <a:off x="8549910" y="1820273"/>
            <a:ext cx="2772000" cy="2772000"/>
          </a:xfrm>
          <a:prstGeom prst="corner">
            <a:avLst>
              <a:gd name="adj1" fmla="val 7397"/>
              <a:gd name="adj2" fmla="val 7750"/>
            </a:avLst>
          </a:prstGeom>
          <a:solidFill>
            <a:schemeClr val="bg2"/>
          </a:solid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p>
        </p:txBody>
      </p:sp>
      <p:sp>
        <p:nvSpPr>
          <p:cNvPr id="8" name="Forma de L 7">
            <a:extLst>
              <a:ext uri="{FF2B5EF4-FFF2-40B4-BE49-F238E27FC236}">
                <a16:creationId xmlns:a16="http://schemas.microsoft.com/office/drawing/2014/main" id="{B5516E7A-AEB0-4772-8098-8B0F8B5F1126}"/>
              </a:ext>
            </a:extLst>
          </p:cNvPr>
          <p:cNvSpPr/>
          <p:nvPr userDrawn="1"/>
        </p:nvSpPr>
        <p:spPr>
          <a:xfrm flipV="1">
            <a:off x="752858" y="609652"/>
            <a:ext cx="3152309" cy="3007448"/>
          </a:xfrm>
          <a:prstGeom prst="corner">
            <a:avLst>
              <a:gd name="adj1" fmla="val 6089"/>
              <a:gd name="adj2" fmla="val 6769"/>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p>
        </p:txBody>
      </p:sp>
      <p:sp>
        <p:nvSpPr>
          <p:cNvPr id="12" name="Forma de L 11">
            <a:extLst>
              <a:ext uri="{FF2B5EF4-FFF2-40B4-BE49-F238E27FC236}">
                <a16:creationId xmlns:a16="http://schemas.microsoft.com/office/drawing/2014/main" id="{E864F603-D3F0-4241-9005-3F6C3BD62BEF}"/>
              </a:ext>
            </a:extLst>
          </p:cNvPr>
          <p:cNvSpPr/>
          <p:nvPr userDrawn="1"/>
        </p:nvSpPr>
        <p:spPr>
          <a:xfrm flipH="1">
            <a:off x="8286317" y="1685653"/>
            <a:ext cx="3152309" cy="3007448"/>
          </a:xfrm>
          <a:prstGeom prst="corner">
            <a:avLst>
              <a:gd name="adj1" fmla="val 6089"/>
              <a:gd name="adj2" fmla="val 6442"/>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p>
        </p:txBody>
      </p:sp>
    </p:spTree>
    <p:extLst>
      <p:ext uri="{BB962C8B-B14F-4D97-AF65-F5344CB8AC3E}">
        <p14:creationId xmlns:p14="http://schemas.microsoft.com/office/powerpoint/2010/main" val="1233502953"/>
      </p:ext>
    </p:extLst>
  </p:cSld>
  <p:clrMapOvr>
    <a:overrideClrMapping bg1="lt1" tx1="dk1" bg2="lt2" tx2="dk2" accent1="accent1" accent2="accent2" accent3="accent3" accent4="accent4" accent5="accent5" accent6="accent6" hlink="hlink" folHlink="folHlink"/>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371600" y="685800"/>
            <a:ext cx="9601200" cy="720213"/>
          </a:xfrm>
        </p:spPr>
        <p:txBody>
          <a:bodyPr rtlCol="0">
            <a:noAutofit/>
          </a:bodyPr>
          <a:lstStyle>
            <a:lvl1pPr>
              <a:defRPr lang="pt-BR" sz="4800"/>
            </a:lvl1pPr>
          </a:lstStyle>
          <a:p>
            <a:pPr rtl="0"/>
            <a:r>
              <a:rPr lang="pt-BR" noProof="0"/>
              <a:t>Clique para editar o estilo de título Mestre</a:t>
            </a:r>
          </a:p>
        </p:txBody>
      </p:sp>
      <p:sp>
        <p:nvSpPr>
          <p:cNvPr id="3" name="Espaço Reservado para Conteúdo 2"/>
          <p:cNvSpPr>
            <a:spLocks noGrp="1"/>
          </p:cNvSpPr>
          <p:nvPr>
            <p:ph idx="1" hasCustomPrompt="1"/>
          </p:nvPr>
        </p:nvSpPr>
        <p:spPr>
          <a:xfrm>
            <a:off x="1371600" y="1484671"/>
            <a:ext cx="9601200" cy="4382729"/>
          </a:xfrm>
        </p:spPr>
        <p:txBody>
          <a:bodyPr rtlCol="0"/>
          <a:lstStyle>
            <a:defPPr>
              <a:defRPr lang="pt-BR"/>
            </a:def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Data 3"/>
          <p:cNvSpPr>
            <a:spLocks noGrp="1"/>
          </p:cNvSpPr>
          <p:nvPr>
            <p:ph type="dt" sz="half" idx="10"/>
          </p:nvPr>
        </p:nvSpPr>
        <p:spPr/>
        <p:txBody>
          <a:bodyPr rtlCol="0"/>
          <a:lstStyle>
            <a:defPPr>
              <a:defRPr lang="pt-BR"/>
            </a:defPPr>
          </a:lstStyle>
          <a:p>
            <a:pPr rtl="0"/>
            <a:fld id="{3B77EF04-6424-4B70-94D1-FC932CBBDD9B}" type="datetimeFigureOut">
              <a:rPr lang="pt-BR" noProof="0" smtClean="0"/>
              <a:t>22/05/2024</a:t>
            </a:fld>
            <a:endParaRPr lang="pt-BR" noProof="0"/>
          </a:p>
        </p:txBody>
      </p:sp>
      <p:sp>
        <p:nvSpPr>
          <p:cNvPr id="5" name="Espaço Reservado para Rodapé 4"/>
          <p:cNvSpPr>
            <a:spLocks noGrp="1"/>
          </p:cNvSpPr>
          <p:nvPr>
            <p:ph type="ftr" sz="quarter" idx="11"/>
          </p:nvPr>
        </p:nvSpPr>
        <p:spPr/>
        <p:txBody>
          <a:bodyPr rtlCol="0"/>
          <a:lstStyle>
            <a:defPPr>
              <a:defRPr lang="pt-BR"/>
            </a:defPPr>
          </a:lstStyle>
          <a:p>
            <a:pPr rtl="0"/>
            <a:r>
              <a:rPr lang="pt-BR" noProof="0"/>
              <a:t>Adicionar um rodapé </a:t>
            </a:r>
          </a:p>
        </p:txBody>
      </p:sp>
      <p:sp>
        <p:nvSpPr>
          <p:cNvPr id="6" name="Espaço reservado para o número do slide 5"/>
          <p:cNvSpPr>
            <a:spLocks noGrp="1"/>
          </p:cNvSpPr>
          <p:nvPr>
            <p:ph type="sldNum" sz="quarter" idx="12"/>
          </p:nvPr>
        </p:nvSpPr>
        <p:spPr/>
        <p:txBody>
          <a:bodyPr rtlCol="0"/>
          <a:lstStyle>
            <a:defPPr>
              <a:defRPr lang="pt-BR"/>
            </a:defPPr>
          </a:lstStyle>
          <a:p>
            <a:pPr rtl="0"/>
            <a:fld id="{B38049E5-7B53-4E85-8972-7D6C4BCE5BB9}" type="slidenum">
              <a:rPr lang="pt-BR" noProof="0" smtClean="0"/>
              <a:t>‹nº›</a:t>
            </a:fld>
            <a:endParaRPr lang="pt-BR" noProof="0"/>
          </a:p>
        </p:txBody>
      </p:sp>
      <p:cxnSp>
        <p:nvCxnSpPr>
          <p:cNvPr id="7" name="Conector Reto 6">
            <a:extLst>
              <a:ext uri="{FF2B5EF4-FFF2-40B4-BE49-F238E27FC236}">
                <a16:creationId xmlns:a16="http://schemas.microsoft.com/office/drawing/2014/main" id="{CBEFB83C-E1EC-41AC-BFF6-9D094E2D43C6}"/>
              </a:ext>
            </a:extLst>
          </p:cNvPr>
          <p:cNvCxnSpPr/>
          <p:nvPr userDrawn="1"/>
        </p:nvCxnSpPr>
        <p:spPr>
          <a:xfrm>
            <a:off x="1465008" y="1445344"/>
            <a:ext cx="9468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94193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údo com legenda e imagem">
    <p:bg bwMode="ltGray">
      <p:bgPr>
        <a:solidFill>
          <a:schemeClr val="bg2"/>
        </a:solidFill>
        <a:effectLst/>
      </p:bgPr>
    </p:bg>
    <p:spTree>
      <p:nvGrpSpPr>
        <p:cNvPr id="1" name=""/>
        <p:cNvGrpSpPr/>
        <p:nvPr/>
      </p:nvGrpSpPr>
      <p:grpSpPr>
        <a:xfrm>
          <a:off x="0" y="0"/>
          <a:ext cx="0" cy="0"/>
          <a:chOff x="0" y="0"/>
          <a:chExt cx="0" cy="0"/>
        </a:xfrm>
      </p:grpSpPr>
      <p:sp>
        <p:nvSpPr>
          <p:cNvPr id="14" name="Retângulo 13">
            <a:extLst>
              <a:ext uri="{FF2B5EF4-FFF2-40B4-BE49-F238E27FC236}">
                <a16:creationId xmlns:a16="http://schemas.microsoft.com/office/drawing/2014/main" id="{20A2BD38-4A6C-44EB-900D-A3E3AE37854F}"/>
              </a:ext>
            </a:extLst>
          </p:cNvPr>
          <p:cNvSpPr/>
          <p:nvPr userDrawn="1"/>
        </p:nvSpPr>
        <p:spPr>
          <a:xfrm>
            <a:off x="6581723" y="404614"/>
            <a:ext cx="5191176" cy="6048772"/>
          </a:xfrm>
          <a:prstGeom prst="rect">
            <a:avLst/>
          </a:prstGeom>
          <a:gradFill flip="none" rotWithShape="1">
            <a:gsLst>
              <a:gs pos="0">
                <a:schemeClr val="tx2">
                  <a:lumMod val="50000"/>
                </a:schemeClr>
              </a:gs>
              <a:gs pos="36000">
                <a:schemeClr val="tx2"/>
              </a:gs>
              <a:gs pos="69000">
                <a:schemeClr val="tx2">
                  <a:lumMod val="75000"/>
                </a:schemeClr>
              </a:gs>
              <a:gs pos="97000">
                <a:schemeClr val="tx2">
                  <a:lumMod val="50000"/>
                </a:schemeClr>
              </a:gs>
            </a:gsLst>
            <a:lin ang="2700000" scaled="1"/>
          </a:gradFill>
          <a:ln>
            <a:noFill/>
          </a:ln>
          <a:effectLst>
            <a:outerShdw blurRad="63500" sx="102000" sy="102000" algn="ctr"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p>
        </p:txBody>
      </p:sp>
      <p:sp>
        <p:nvSpPr>
          <p:cNvPr id="27" name="Oval 26">
            <a:extLst>
              <a:ext uri="{FF2B5EF4-FFF2-40B4-BE49-F238E27FC236}">
                <a16:creationId xmlns:a16="http://schemas.microsoft.com/office/drawing/2014/main" id="{C222C1B9-FA56-4CEA-AD98-25A595D942F8}"/>
              </a:ext>
            </a:extLst>
          </p:cNvPr>
          <p:cNvSpPr/>
          <p:nvPr userDrawn="1"/>
        </p:nvSpPr>
        <p:spPr bwMode="white">
          <a:xfrm>
            <a:off x="7040199" y="564425"/>
            <a:ext cx="4356000" cy="4464000"/>
          </a:xfrm>
          <a:prstGeom prst="ellipse">
            <a:avLst/>
          </a:prstGeom>
          <a:noFill/>
          <a:ln w="123825">
            <a:solidFill>
              <a:schemeClr val="accent3"/>
            </a:solid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p>
        </p:txBody>
      </p:sp>
      <p:sp>
        <p:nvSpPr>
          <p:cNvPr id="8" name="Retângulo 7" title="Forma de Plano de Fundo"/>
          <p:cNvSpPr/>
          <p:nvPr/>
        </p:nvSpPr>
        <p:spPr>
          <a:xfrm>
            <a:off x="0" y="376"/>
            <a:ext cx="6096000" cy="6857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endParaRPr/>
          </a:p>
        </p:txBody>
      </p:sp>
      <p:sp>
        <p:nvSpPr>
          <p:cNvPr id="2" name="Título 1"/>
          <p:cNvSpPr>
            <a:spLocks noGrp="1"/>
          </p:cNvSpPr>
          <p:nvPr>
            <p:ph type="title" hasCustomPrompt="1"/>
          </p:nvPr>
        </p:nvSpPr>
        <p:spPr bwMode="white">
          <a:xfrm>
            <a:off x="586246" y="400665"/>
            <a:ext cx="4858460" cy="1428136"/>
          </a:xfrm>
        </p:spPr>
        <p:txBody>
          <a:bodyPr rtlCol="0" anchor="ctr" anchorCtr="0">
            <a:noAutofit/>
          </a:bodyPr>
          <a:lstStyle>
            <a:lvl1pPr algn="ctr">
              <a:lnSpc>
                <a:spcPct val="84000"/>
              </a:lnSpc>
              <a:defRPr lang="pt-BR" sz="4800" baseline="0">
                <a:solidFill>
                  <a:schemeClr val="bg1"/>
                </a:solidFill>
              </a:defRPr>
            </a:lvl1pPr>
          </a:lstStyle>
          <a:p>
            <a:pPr rtl="0"/>
            <a:r>
              <a:rPr lang="pt-BR" noProof="0"/>
              <a:t>Clique para editar o estilo de título Mestre</a:t>
            </a:r>
          </a:p>
        </p:txBody>
      </p:sp>
      <p:sp>
        <p:nvSpPr>
          <p:cNvPr id="4" name="Espaço Reservado para Texto 3"/>
          <p:cNvSpPr>
            <a:spLocks noGrp="1"/>
          </p:cNvSpPr>
          <p:nvPr>
            <p:ph type="body" sz="half" idx="2" hasCustomPrompt="1"/>
          </p:nvPr>
        </p:nvSpPr>
        <p:spPr>
          <a:xfrm>
            <a:off x="586246" y="2113935"/>
            <a:ext cx="4858460" cy="4247186"/>
          </a:xfrm>
        </p:spPr>
        <p:txBody>
          <a:bodyPr rtlCol="0"/>
          <a:lstStyle>
            <a:lvl1pPr marL="285750" indent="-285750">
              <a:lnSpc>
                <a:spcPct val="100000"/>
              </a:lnSpc>
              <a:spcBef>
                <a:spcPct val="0"/>
              </a:spcBef>
              <a:spcAft>
                <a:spcPts val="100"/>
              </a:spcAft>
              <a:buFont typeface="Arial" pitchFamily="34" charset="0"/>
              <a:buChar char="•"/>
              <a:defRPr lang="pt-BR" sz="1800">
                <a:solidFill>
                  <a:schemeClr val="bg1"/>
                </a:solidFill>
              </a:defRPr>
            </a:lvl1pPr>
            <a:lvl2pPr marL="457200" indent="0">
              <a:buNone/>
              <a:defRPr lang="pt-BR" sz="1400"/>
            </a:lvl2pPr>
            <a:lvl3pPr marL="914400" indent="0">
              <a:buNone/>
              <a:defRPr lang="pt-BR" sz="1200"/>
            </a:lvl3pPr>
            <a:lvl4pPr marL="1371600" indent="0">
              <a:buNone/>
              <a:defRPr lang="pt-BR" sz="1000"/>
            </a:lvl4pPr>
            <a:lvl5pPr marL="1828800" indent="0">
              <a:buNone/>
              <a:defRPr lang="pt-BR" sz="1000"/>
            </a:lvl5pPr>
            <a:lvl6pPr marL="2286000" indent="0">
              <a:buNone/>
              <a:defRPr lang="pt-BR" sz="1000"/>
            </a:lvl6pPr>
            <a:lvl7pPr marL="2743200" indent="0">
              <a:buNone/>
              <a:defRPr lang="pt-BR" sz="1000"/>
            </a:lvl7pPr>
            <a:lvl8pPr marL="3200400" indent="0">
              <a:buNone/>
              <a:defRPr lang="pt-BR" sz="1000"/>
            </a:lvl8pPr>
            <a:lvl9pPr marL="3657600" indent="0">
              <a:buNone/>
              <a:defRPr lang="pt-BR" sz="1000"/>
            </a:lvl9pPr>
          </a:lstStyle>
          <a:p>
            <a:pPr lvl="0" rtl="0"/>
            <a:r>
              <a:rPr lang="pt-BR" noProof="0"/>
              <a:t>Clique para editar o texto Mestre</a:t>
            </a:r>
          </a:p>
        </p:txBody>
      </p:sp>
      <p:sp>
        <p:nvSpPr>
          <p:cNvPr id="5" name="Espaço Reservado para Data 4"/>
          <p:cNvSpPr>
            <a:spLocks noGrp="1"/>
          </p:cNvSpPr>
          <p:nvPr>
            <p:ph type="dt" sz="half" idx="10"/>
          </p:nvPr>
        </p:nvSpPr>
        <p:spPr>
          <a:xfrm>
            <a:off x="586246" y="6443554"/>
            <a:ext cx="1324322" cy="404614"/>
          </a:xfrm>
        </p:spPr>
        <p:txBody>
          <a:bodyPr rtlCol="0"/>
          <a:lstStyle>
            <a:lvl1pPr>
              <a:defRPr lang="pt-BR">
                <a:solidFill>
                  <a:schemeClr val="bg1"/>
                </a:solidFill>
              </a:defRPr>
            </a:lvl1pPr>
          </a:lstStyle>
          <a:p>
            <a:pPr rtl="0"/>
            <a:fld id="{3B77EF04-6424-4B70-94D1-FC932CBBDD9B}" type="datetimeFigureOut">
              <a:rPr lang="pt-BR" noProof="0" smtClean="0"/>
              <a:pPr rtl="0"/>
              <a:t>22/05/2024</a:t>
            </a:fld>
            <a:endParaRPr lang="pt-BR" noProof="0"/>
          </a:p>
        </p:txBody>
      </p:sp>
      <p:sp>
        <p:nvSpPr>
          <p:cNvPr id="6" name="Espaço Reservado para Rodapé 5"/>
          <p:cNvSpPr>
            <a:spLocks noGrp="1"/>
          </p:cNvSpPr>
          <p:nvPr>
            <p:ph type="ftr" sz="quarter" idx="11"/>
          </p:nvPr>
        </p:nvSpPr>
        <p:spPr>
          <a:xfrm>
            <a:off x="2825377" y="6453386"/>
            <a:ext cx="2619329" cy="404614"/>
          </a:xfrm>
        </p:spPr>
        <p:txBody>
          <a:bodyPr rtlCol="0"/>
          <a:lstStyle>
            <a:lvl1pPr>
              <a:defRPr lang="pt-BR">
                <a:solidFill>
                  <a:schemeClr val="bg1"/>
                </a:solidFill>
              </a:defRPr>
            </a:lvl1pPr>
          </a:lstStyle>
          <a:p>
            <a:pPr rtl="0"/>
            <a:r>
              <a:rPr lang="pt-BR" noProof="0"/>
              <a:t>Adicionar um rodapé </a:t>
            </a:r>
          </a:p>
        </p:txBody>
      </p:sp>
      <p:sp>
        <p:nvSpPr>
          <p:cNvPr id="7" name="Espaço Reservado para o Número do Slide 6"/>
          <p:cNvSpPr>
            <a:spLocks noGrp="1"/>
          </p:cNvSpPr>
          <p:nvPr>
            <p:ph type="sldNum" sz="quarter" idx="12"/>
          </p:nvPr>
        </p:nvSpPr>
        <p:spPr>
          <a:xfrm>
            <a:off x="10187939" y="6453386"/>
            <a:ext cx="1596292" cy="404614"/>
          </a:xfrm>
        </p:spPr>
        <p:txBody>
          <a:bodyPr rtlCol="0"/>
          <a:lstStyle>
            <a:lvl1pPr>
              <a:defRPr lang="pt-BR">
                <a:solidFill>
                  <a:schemeClr val="tx2"/>
                </a:solidFill>
              </a:defRPr>
            </a:lvl1pPr>
          </a:lstStyle>
          <a:p>
            <a:pPr rtl="0"/>
            <a:fld id="{B38049E5-7B53-4E85-8972-7D6C4BCE5BB9}" type="slidenum">
              <a:rPr lang="pt-BR" noProof="0" smtClean="0"/>
              <a:t>‹nº›</a:t>
            </a:fld>
            <a:endParaRPr lang="pt-BR" noProof="0"/>
          </a:p>
        </p:txBody>
      </p:sp>
      <p:sp>
        <p:nvSpPr>
          <p:cNvPr id="9" name="Retângulo 8" title="Barra divisória"/>
          <p:cNvSpPr/>
          <p:nvPr/>
        </p:nvSpPr>
        <p:spPr>
          <a:xfrm>
            <a:off x="6024000" y="0"/>
            <a:ext cx="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endParaRPr/>
          </a:p>
        </p:txBody>
      </p:sp>
      <p:sp>
        <p:nvSpPr>
          <p:cNvPr id="13" name="Espaço Reservado para Imagem 12">
            <a:extLst>
              <a:ext uri="{FF2B5EF4-FFF2-40B4-BE49-F238E27FC236}">
                <a16:creationId xmlns:a16="http://schemas.microsoft.com/office/drawing/2014/main" id="{9786B981-6A78-425B-97A2-BA24E40DB7AD}"/>
              </a:ext>
            </a:extLst>
          </p:cNvPr>
          <p:cNvSpPr>
            <a:spLocks noGrp="1"/>
          </p:cNvSpPr>
          <p:nvPr>
            <p:ph type="pic" sz="quarter" idx="13"/>
          </p:nvPr>
        </p:nvSpPr>
        <p:spPr>
          <a:xfrm>
            <a:off x="7145761" y="670570"/>
            <a:ext cx="4151312" cy="4248000"/>
          </a:xfrm>
          <a:prstGeom prst="ellipse">
            <a:avLst/>
          </a:prstGeom>
          <a:ln w="38100">
            <a:solidFill>
              <a:schemeClr val="bg2"/>
            </a:solidFill>
          </a:ln>
          <a:effectLst>
            <a:innerShdw blurRad="114300">
              <a:prstClr val="black"/>
            </a:innerShdw>
          </a:effectLst>
        </p:spPr>
        <p:txBody>
          <a:bodyPr rtlCol="0" anchor="ctr" anchorCtr="0"/>
          <a:lstStyle>
            <a:lvl1pPr>
              <a:defRPr lang="pt-BR">
                <a:solidFill>
                  <a:schemeClr val="bg1"/>
                </a:solidFill>
              </a:defRPr>
            </a:lvl1pPr>
          </a:lstStyle>
          <a:p>
            <a:pPr rtl="0"/>
            <a:r>
              <a:rPr lang="pt-BR" noProof="0"/>
              <a:t>Clique no ícone para adicionar uma imagem</a:t>
            </a:r>
          </a:p>
        </p:txBody>
      </p:sp>
      <p:sp>
        <p:nvSpPr>
          <p:cNvPr id="17" name="Espaço Reservado para Conteúdo 15">
            <a:extLst>
              <a:ext uri="{FF2B5EF4-FFF2-40B4-BE49-F238E27FC236}">
                <a16:creationId xmlns:a16="http://schemas.microsoft.com/office/drawing/2014/main" id="{A21C7D74-31FD-4638-819B-6F7351A1770B}"/>
              </a:ext>
            </a:extLst>
          </p:cNvPr>
          <p:cNvSpPr>
            <a:spLocks noGrp="1"/>
          </p:cNvSpPr>
          <p:nvPr>
            <p:ph sz="quarter" idx="15" hasCustomPrompt="1"/>
          </p:nvPr>
        </p:nvSpPr>
        <p:spPr>
          <a:xfrm>
            <a:off x="6747294" y="5188236"/>
            <a:ext cx="4858459" cy="1126906"/>
          </a:xfrm>
          <a:solidFill>
            <a:schemeClr val="bg2"/>
          </a:solidFill>
          <a:ln>
            <a:noFill/>
          </a:ln>
          <a:effectLst>
            <a:innerShdw blurRad="114300">
              <a:prstClr val="black"/>
            </a:innerShdw>
          </a:effectLst>
        </p:spPr>
        <p:txBody>
          <a:bodyPr rtlCol="0" anchor="ctr" anchorCtr="0"/>
          <a:lstStyle>
            <a:lvl1pPr marL="0" indent="0" algn="ctr">
              <a:buNone/>
              <a:defRPr lang="pt-BR" sz="1800">
                <a:solidFill>
                  <a:schemeClr val="tx2">
                    <a:lumMod val="50000"/>
                  </a:schemeClr>
                </a:solidFill>
              </a:defRPr>
            </a:lvl1pPr>
            <a:lvl2pPr marL="530352" indent="0" algn="ctr">
              <a:buNone/>
              <a:defRPr lang="pt-BR" sz="1800">
                <a:solidFill>
                  <a:schemeClr val="tx2">
                    <a:lumMod val="50000"/>
                  </a:schemeClr>
                </a:solidFill>
              </a:defRPr>
            </a:lvl2pPr>
            <a:lvl3pPr marL="987552" indent="0" algn="ctr">
              <a:buNone/>
              <a:defRPr lang="pt-BR" sz="1600">
                <a:solidFill>
                  <a:schemeClr val="tx2">
                    <a:lumMod val="50000"/>
                  </a:schemeClr>
                </a:solidFill>
              </a:defRPr>
            </a:lvl3pPr>
            <a:lvl4pPr marL="1444752" indent="0" algn="ctr">
              <a:buNone/>
              <a:defRPr lang="pt-BR" sz="1600">
                <a:solidFill>
                  <a:schemeClr val="tx2">
                    <a:lumMod val="50000"/>
                  </a:schemeClr>
                </a:solidFill>
              </a:defRPr>
            </a:lvl4pPr>
            <a:lvl5pPr marL="1901952" indent="0" algn="ctr">
              <a:buNone/>
              <a:defRPr lang="pt-BR" sz="1400">
                <a:solidFill>
                  <a:schemeClr val="tx2">
                    <a:lumMod val="50000"/>
                  </a:schemeClr>
                </a:solidFill>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21" name="Forma de L 20">
            <a:extLst>
              <a:ext uri="{FF2B5EF4-FFF2-40B4-BE49-F238E27FC236}">
                <a16:creationId xmlns:a16="http://schemas.microsoft.com/office/drawing/2014/main" id="{CB430D22-8AAF-444F-A6CE-7C02859083DF}"/>
              </a:ext>
            </a:extLst>
          </p:cNvPr>
          <p:cNvSpPr>
            <a:spLocks noChangeAspect="1"/>
          </p:cNvSpPr>
          <p:nvPr userDrawn="1"/>
        </p:nvSpPr>
        <p:spPr>
          <a:xfrm flipV="1">
            <a:off x="516927" y="335049"/>
            <a:ext cx="4032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p>
        </p:txBody>
      </p:sp>
      <p:sp>
        <p:nvSpPr>
          <p:cNvPr id="23" name="Forma de L 22">
            <a:extLst>
              <a:ext uri="{FF2B5EF4-FFF2-40B4-BE49-F238E27FC236}">
                <a16:creationId xmlns:a16="http://schemas.microsoft.com/office/drawing/2014/main" id="{0D8BA010-8544-4718-9EA3-B0248C963FD4}"/>
              </a:ext>
            </a:extLst>
          </p:cNvPr>
          <p:cNvSpPr>
            <a:spLocks noChangeAspect="1"/>
          </p:cNvSpPr>
          <p:nvPr userDrawn="1"/>
        </p:nvSpPr>
        <p:spPr>
          <a:xfrm flipH="1" flipV="1">
            <a:off x="5085711" y="330291"/>
            <a:ext cx="410929"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p>
        </p:txBody>
      </p:sp>
      <p:sp>
        <p:nvSpPr>
          <p:cNvPr id="24" name="Forma de L 23">
            <a:extLst>
              <a:ext uri="{FF2B5EF4-FFF2-40B4-BE49-F238E27FC236}">
                <a16:creationId xmlns:a16="http://schemas.microsoft.com/office/drawing/2014/main" id="{C0FFB550-21A6-456B-BA1A-EF145674866C}"/>
              </a:ext>
            </a:extLst>
          </p:cNvPr>
          <p:cNvSpPr>
            <a:spLocks noChangeAspect="1"/>
          </p:cNvSpPr>
          <p:nvPr userDrawn="1"/>
        </p:nvSpPr>
        <p:spPr>
          <a:xfrm>
            <a:off x="522817" y="1476927"/>
            <a:ext cx="4032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p>
        </p:txBody>
      </p:sp>
      <p:sp>
        <p:nvSpPr>
          <p:cNvPr id="25" name="Forma de L 24">
            <a:extLst>
              <a:ext uri="{FF2B5EF4-FFF2-40B4-BE49-F238E27FC236}">
                <a16:creationId xmlns:a16="http://schemas.microsoft.com/office/drawing/2014/main" id="{70EF88E9-8CAC-422B-A9A6-D9FD1F17DAE2}"/>
              </a:ext>
            </a:extLst>
          </p:cNvPr>
          <p:cNvSpPr>
            <a:spLocks noChangeAspect="1"/>
          </p:cNvSpPr>
          <p:nvPr userDrawn="1"/>
        </p:nvSpPr>
        <p:spPr>
          <a:xfrm flipH="1">
            <a:off x="5081769" y="1482001"/>
            <a:ext cx="410929"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p>
        </p:txBody>
      </p:sp>
    </p:spTree>
    <p:extLst>
      <p:ext uri="{BB962C8B-B14F-4D97-AF65-F5344CB8AC3E}">
        <p14:creationId xmlns:p14="http://schemas.microsoft.com/office/powerpoint/2010/main" val="180844927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údo com Legenda">
    <p:bg bwMode="ltGray">
      <p:bgPr>
        <a:solidFill>
          <a:schemeClr val="bg2"/>
        </a:solidFill>
        <a:effectLst/>
      </p:bgPr>
    </p:bg>
    <p:spTree>
      <p:nvGrpSpPr>
        <p:cNvPr id="1" name=""/>
        <p:cNvGrpSpPr/>
        <p:nvPr/>
      </p:nvGrpSpPr>
      <p:grpSpPr>
        <a:xfrm>
          <a:off x="0" y="0"/>
          <a:ext cx="0" cy="0"/>
          <a:chOff x="0" y="0"/>
          <a:chExt cx="0" cy="0"/>
        </a:xfrm>
      </p:grpSpPr>
      <p:sp>
        <p:nvSpPr>
          <p:cNvPr id="14" name="Retângulo 13">
            <a:extLst>
              <a:ext uri="{FF2B5EF4-FFF2-40B4-BE49-F238E27FC236}">
                <a16:creationId xmlns:a16="http://schemas.microsoft.com/office/drawing/2014/main" id="{20A2BD38-4A6C-44EB-900D-A3E3AE37854F}"/>
              </a:ext>
            </a:extLst>
          </p:cNvPr>
          <p:cNvSpPr/>
          <p:nvPr userDrawn="1"/>
        </p:nvSpPr>
        <p:spPr>
          <a:xfrm>
            <a:off x="6581723" y="404614"/>
            <a:ext cx="5191176" cy="6048772"/>
          </a:xfrm>
          <a:prstGeom prst="rect">
            <a:avLst/>
          </a:prstGeom>
          <a:gradFill flip="none" rotWithShape="1">
            <a:gsLst>
              <a:gs pos="0">
                <a:schemeClr val="tx2">
                  <a:lumMod val="50000"/>
                </a:schemeClr>
              </a:gs>
              <a:gs pos="36000">
                <a:schemeClr val="tx2"/>
              </a:gs>
              <a:gs pos="69000">
                <a:schemeClr val="tx2">
                  <a:lumMod val="75000"/>
                </a:schemeClr>
              </a:gs>
              <a:gs pos="97000">
                <a:schemeClr val="tx2">
                  <a:lumMod val="50000"/>
                </a:schemeClr>
              </a:gs>
            </a:gsLst>
            <a:lin ang="2700000" scaled="1"/>
          </a:gradFill>
          <a:ln>
            <a:noFill/>
          </a:ln>
          <a:effectLst>
            <a:outerShdw blurRad="63500" sx="102000" sy="102000" algn="ctr"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p>
        </p:txBody>
      </p:sp>
      <p:sp>
        <p:nvSpPr>
          <p:cNvPr id="8" name="Retângulo 7" title="Forma de Plano de Fundo"/>
          <p:cNvSpPr/>
          <p:nvPr/>
        </p:nvSpPr>
        <p:spPr>
          <a:xfrm>
            <a:off x="0" y="376"/>
            <a:ext cx="6096000" cy="6857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endParaRPr/>
          </a:p>
        </p:txBody>
      </p:sp>
      <p:sp>
        <p:nvSpPr>
          <p:cNvPr id="2" name="Título 1"/>
          <p:cNvSpPr>
            <a:spLocks noGrp="1"/>
          </p:cNvSpPr>
          <p:nvPr>
            <p:ph type="title" hasCustomPrompt="1"/>
          </p:nvPr>
        </p:nvSpPr>
        <p:spPr bwMode="white">
          <a:xfrm>
            <a:off x="586246" y="400665"/>
            <a:ext cx="4858460" cy="1428136"/>
          </a:xfrm>
        </p:spPr>
        <p:txBody>
          <a:bodyPr rtlCol="0" anchor="ctr" anchorCtr="0">
            <a:noAutofit/>
          </a:bodyPr>
          <a:lstStyle>
            <a:lvl1pPr algn="ctr">
              <a:lnSpc>
                <a:spcPct val="84000"/>
              </a:lnSpc>
              <a:defRPr lang="pt-BR" sz="4800" baseline="0">
                <a:solidFill>
                  <a:schemeClr val="bg1"/>
                </a:solidFill>
              </a:defRPr>
            </a:lvl1pPr>
          </a:lstStyle>
          <a:p>
            <a:pPr rtl="0"/>
            <a:r>
              <a:rPr lang="pt-BR" noProof="0"/>
              <a:t>Clique para editar o estilo de título Mestre</a:t>
            </a:r>
          </a:p>
        </p:txBody>
      </p:sp>
      <p:sp>
        <p:nvSpPr>
          <p:cNvPr id="4" name="Espaço Reservado para Texto 3"/>
          <p:cNvSpPr>
            <a:spLocks noGrp="1"/>
          </p:cNvSpPr>
          <p:nvPr>
            <p:ph type="body" sz="half" idx="2" hasCustomPrompt="1"/>
          </p:nvPr>
        </p:nvSpPr>
        <p:spPr>
          <a:xfrm>
            <a:off x="586246" y="2113935"/>
            <a:ext cx="4858460" cy="4247186"/>
          </a:xfrm>
        </p:spPr>
        <p:txBody>
          <a:bodyPr rtlCol="0"/>
          <a:lstStyle>
            <a:lvl1pPr marL="285750" indent="-285750">
              <a:lnSpc>
                <a:spcPct val="100000"/>
              </a:lnSpc>
              <a:spcBef>
                <a:spcPct val="0"/>
              </a:spcBef>
              <a:spcAft>
                <a:spcPts val="100"/>
              </a:spcAft>
              <a:buFont typeface="Arial" pitchFamily="34" charset="0"/>
              <a:buChar char="•"/>
              <a:defRPr lang="pt-BR" sz="1800">
                <a:solidFill>
                  <a:schemeClr val="bg1"/>
                </a:solidFill>
              </a:defRPr>
            </a:lvl1pPr>
            <a:lvl2pPr marL="457200" indent="0">
              <a:buNone/>
              <a:defRPr lang="pt-BR" sz="1400"/>
            </a:lvl2pPr>
            <a:lvl3pPr marL="914400" indent="0">
              <a:buNone/>
              <a:defRPr lang="pt-BR" sz="1200"/>
            </a:lvl3pPr>
            <a:lvl4pPr marL="1371600" indent="0">
              <a:buNone/>
              <a:defRPr lang="pt-BR" sz="1000"/>
            </a:lvl4pPr>
            <a:lvl5pPr marL="1828800" indent="0">
              <a:buNone/>
              <a:defRPr lang="pt-BR" sz="1000"/>
            </a:lvl5pPr>
            <a:lvl6pPr marL="2286000" indent="0">
              <a:buNone/>
              <a:defRPr lang="pt-BR" sz="1000"/>
            </a:lvl6pPr>
            <a:lvl7pPr marL="2743200" indent="0">
              <a:buNone/>
              <a:defRPr lang="pt-BR" sz="1000"/>
            </a:lvl7pPr>
            <a:lvl8pPr marL="3200400" indent="0">
              <a:buNone/>
              <a:defRPr lang="pt-BR" sz="1000"/>
            </a:lvl8pPr>
            <a:lvl9pPr marL="3657600" indent="0">
              <a:buNone/>
              <a:defRPr lang="pt-BR" sz="1000"/>
            </a:lvl9pPr>
          </a:lstStyle>
          <a:p>
            <a:pPr lvl="0" rtl="0"/>
            <a:r>
              <a:rPr lang="pt-BR" noProof="0"/>
              <a:t>Clique para editar o texto Mestre</a:t>
            </a:r>
          </a:p>
        </p:txBody>
      </p:sp>
      <p:sp>
        <p:nvSpPr>
          <p:cNvPr id="5" name="Espaço Reservado para Data 4"/>
          <p:cNvSpPr>
            <a:spLocks noGrp="1"/>
          </p:cNvSpPr>
          <p:nvPr>
            <p:ph type="dt" sz="half" idx="10"/>
          </p:nvPr>
        </p:nvSpPr>
        <p:spPr>
          <a:xfrm>
            <a:off x="586246" y="6443554"/>
            <a:ext cx="1324322" cy="404614"/>
          </a:xfrm>
        </p:spPr>
        <p:txBody>
          <a:bodyPr rtlCol="0"/>
          <a:lstStyle>
            <a:lvl1pPr>
              <a:defRPr lang="pt-BR">
                <a:solidFill>
                  <a:schemeClr val="bg1"/>
                </a:solidFill>
              </a:defRPr>
            </a:lvl1pPr>
          </a:lstStyle>
          <a:p>
            <a:pPr rtl="0"/>
            <a:fld id="{3B77EF04-6424-4B70-94D1-FC932CBBDD9B}" type="datetimeFigureOut">
              <a:rPr lang="pt-BR" noProof="0" smtClean="0"/>
              <a:pPr rtl="0"/>
              <a:t>22/05/2024</a:t>
            </a:fld>
            <a:endParaRPr lang="pt-BR" noProof="0"/>
          </a:p>
        </p:txBody>
      </p:sp>
      <p:sp>
        <p:nvSpPr>
          <p:cNvPr id="6" name="Espaço Reservado para Rodapé 5"/>
          <p:cNvSpPr>
            <a:spLocks noGrp="1"/>
          </p:cNvSpPr>
          <p:nvPr>
            <p:ph type="ftr" sz="quarter" idx="11"/>
          </p:nvPr>
        </p:nvSpPr>
        <p:spPr>
          <a:xfrm>
            <a:off x="2825377" y="6453386"/>
            <a:ext cx="2619329" cy="404614"/>
          </a:xfrm>
        </p:spPr>
        <p:txBody>
          <a:bodyPr rtlCol="0"/>
          <a:lstStyle>
            <a:lvl1pPr>
              <a:defRPr lang="pt-BR">
                <a:solidFill>
                  <a:schemeClr val="bg1"/>
                </a:solidFill>
              </a:defRPr>
            </a:lvl1pPr>
          </a:lstStyle>
          <a:p>
            <a:pPr rtl="0"/>
            <a:r>
              <a:rPr lang="pt-BR" noProof="0"/>
              <a:t>Adicionar um rodapé </a:t>
            </a:r>
          </a:p>
        </p:txBody>
      </p:sp>
      <p:sp>
        <p:nvSpPr>
          <p:cNvPr id="7" name="Espaço Reservado para o Número do Slide 6"/>
          <p:cNvSpPr>
            <a:spLocks noGrp="1"/>
          </p:cNvSpPr>
          <p:nvPr>
            <p:ph type="sldNum" sz="quarter" idx="12"/>
          </p:nvPr>
        </p:nvSpPr>
        <p:spPr>
          <a:xfrm>
            <a:off x="10187939" y="6453386"/>
            <a:ext cx="1596292" cy="404614"/>
          </a:xfrm>
        </p:spPr>
        <p:txBody>
          <a:bodyPr rtlCol="0"/>
          <a:lstStyle>
            <a:lvl1pPr>
              <a:defRPr lang="pt-BR">
                <a:solidFill>
                  <a:schemeClr val="tx2"/>
                </a:solidFill>
              </a:defRPr>
            </a:lvl1pPr>
          </a:lstStyle>
          <a:p>
            <a:pPr rtl="0"/>
            <a:fld id="{B38049E5-7B53-4E85-8972-7D6C4BCE5BB9}" type="slidenum">
              <a:rPr lang="pt-BR" noProof="0" smtClean="0"/>
              <a:t>‹nº›</a:t>
            </a:fld>
            <a:endParaRPr lang="pt-BR" noProof="0"/>
          </a:p>
        </p:txBody>
      </p:sp>
      <p:sp>
        <p:nvSpPr>
          <p:cNvPr id="9" name="Retângulo 8" title="Barra divisória"/>
          <p:cNvSpPr/>
          <p:nvPr/>
        </p:nvSpPr>
        <p:spPr>
          <a:xfrm>
            <a:off x="6024000" y="0"/>
            <a:ext cx="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endParaRPr/>
          </a:p>
        </p:txBody>
      </p:sp>
      <p:sp>
        <p:nvSpPr>
          <p:cNvPr id="21" name="Forma de L 20">
            <a:extLst>
              <a:ext uri="{FF2B5EF4-FFF2-40B4-BE49-F238E27FC236}">
                <a16:creationId xmlns:a16="http://schemas.microsoft.com/office/drawing/2014/main" id="{CB430D22-8AAF-444F-A6CE-7C02859083DF}"/>
              </a:ext>
            </a:extLst>
          </p:cNvPr>
          <p:cNvSpPr>
            <a:spLocks noChangeAspect="1"/>
          </p:cNvSpPr>
          <p:nvPr userDrawn="1"/>
        </p:nvSpPr>
        <p:spPr>
          <a:xfrm flipV="1">
            <a:off x="516927" y="335049"/>
            <a:ext cx="4032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p>
        </p:txBody>
      </p:sp>
      <p:sp>
        <p:nvSpPr>
          <p:cNvPr id="23" name="Forma de L 22">
            <a:extLst>
              <a:ext uri="{FF2B5EF4-FFF2-40B4-BE49-F238E27FC236}">
                <a16:creationId xmlns:a16="http://schemas.microsoft.com/office/drawing/2014/main" id="{0D8BA010-8544-4718-9EA3-B0248C963FD4}"/>
              </a:ext>
            </a:extLst>
          </p:cNvPr>
          <p:cNvSpPr>
            <a:spLocks noChangeAspect="1"/>
          </p:cNvSpPr>
          <p:nvPr userDrawn="1"/>
        </p:nvSpPr>
        <p:spPr>
          <a:xfrm flipH="1" flipV="1">
            <a:off x="5085711" y="330291"/>
            <a:ext cx="410929"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p>
        </p:txBody>
      </p:sp>
      <p:sp>
        <p:nvSpPr>
          <p:cNvPr id="24" name="Forma de L 23">
            <a:extLst>
              <a:ext uri="{FF2B5EF4-FFF2-40B4-BE49-F238E27FC236}">
                <a16:creationId xmlns:a16="http://schemas.microsoft.com/office/drawing/2014/main" id="{C0FFB550-21A6-456B-BA1A-EF145674866C}"/>
              </a:ext>
            </a:extLst>
          </p:cNvPr>
          <p:cNvSpPr>
            <a:spLocks noChangeAspect="1"/>
          </p:cNvSpPr>
          <p:nvPr userDrawn="1"/>
        </p:nvSpPr>
        <p:spPr>
          <a:xfrm>
            <a:off x="522817" y="1476927"/>
            <a:ext cx="4032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p>
        </p:txBody>
      </p:sp>
      <p:sp>
        <p:nvSpPr>
          <p:cNvPr id="25" name="Forma de L 24">
            <a:extLst>
              <a:ext uri="{FF2B5EF4-FFF2-40B4-BE49-F238E27FC236}">
                <a16:creationId xmlns:a16="http://schemas.microsoft.com/office/drawing/2014/main" id="{70EF88E9-8CAC-422B-A9A6-D9FD1F17DAE2}"/>
              </a:ext>
            </a:extLst>
          </p:cNvPr>
          <p:cNvSpPr>
            <a:spLocks noChangeAspect="1"/>
          </p:cNvSpPr>
          <p:nvPr userDrawn="1"/>
        </p:nvSpPr>
        <p:spPr>
          <a:xfrm flipH="1">
            <a:off x="5081769" y="1482001"/>
            <a:ext cx="410929"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p>
        </p:txBody>
      </p:sp>
      <p:sp>
        <p:nvSpPr>
          <p:cNvPr id="18" name="Espaço Reservado para Conteúdo 2">
            <a:extLst>
              <a:ext uri="{FF2B5EF4-FFF2-40B4-BE49-F238E27FC236}">
                <a16:creationId xmlns:a16="http://schemas.microsoft.com/office/drawing/2014/main" id="{ED439475-E625-4449-B42E-8F291D64A3C7}"/>
              </a:ext>
            </a:extLst>
          </p:cNvPr>
          <p:cNvSpPr>
            <a:spLocks noGrp="1"/>
          </p:cNvSpPr>
          <p:nvPr>
            <p:ph idx="1" hasCustomPrompt="1"/>
          </p:nvPr>
        </p:nvSpPr>
        <p:spPr>
          <a:xfrm>
            <a:off x="6695360" y="518474"/>
            <a:ext cx="4910394" cy="5759777"/>
          </a:xfrm>
          <a:solidFill>
            <a:schemeClr val="bg2"/>
          </a:solidFill>
          <a:ln>
            <a:noFill/>
          </a:ln>
          <a:effectLst>
            <a:innerShdw blurRad="114300">
              <a:prstClr val="black"/>
            </a:innerShdw>
          </a:effectLst>
        </p:spPr>
        <p:txBody>
          <a:bodyPr vert="horz" lIns="91440" tIns="45720" rIns="91440" bIns="45720" rtlCol="0" anchor="ctr" anchorCtr="0">
            <a:noAutofit/>
          </a:bodyPr>
          <a:lstStyle>
            <a:lvl1pPr>
              <a:defRPr lang="pt-BR" sz="1800">
                <a:solidFill>
                  <a:schemeClr val="tx2">
                    <a:lumMod val="50000"/>
                  </a:schemeClr>
                </a:solidFill>
              </a:defRPr>
            </a:lvl1pPr>
            <a:lvl2pPr>
              <a:defRPr lang="pt-BR" sz="1800">
                <a:solidFill>
                  <a:schemeClr val="tx2">
                    <a:lumMod val="50000"/>
                  </a:schemeClr>
                </a:solidFill>
              </a:defRPr>
            </a:lvl2pPr>
            <a:lvl3pPr>
              <a:defRPr lang="pt-BR" sz="1600">
                <a:solidFill>
                  <a:schemeClr val="tx2">
                    <a:lumMod val="50000"/>
                  </a:schemeClr>
                </a:solidFill>
              </a:defRPr>
            </a:lvl3pPr>
            <a:lvl4pPr>
              <a:defRPr lang="pt-BR" sz="1600">
                <a:solidFill>
                  <a:schemeClr val="tx2">
                    <a:lumMod val="50000"/>
                  </a:schemeClr>
                </a:solidFill>
              </a:defRPr>
            </a:lvl4pPr>
            <a:lvl5pPr>
              <a:defRPr lang="pt-BR" sz="1400">
                <a:solidFill>
                  <a:schemeClr val="tx2">
                    <a:lumMod val="50000"/>
                  </a:schemeClr>
                </a:solidFill>
              </a:defRPr>
            </a:lvl5pPr>
          </a:lstStyle>
          <a:p>
            <a:pPr marL="0" lvl="0" indent="0" algn="ctr" rtl="0">
              <a:buNone/>
            </a:pPr>
            <a:r>
              <a:rPr lang="pt-BR" noProof="0"/>
              <a:t>Clique para editar o texto Mestre</a:t>
            </a:r>
          </a:p>
          <a:p>
            <a:pPr marL="0" lvl="1" indent="0" algn="ctr" rtl="0">
              <a:buNone/>
            </a:pPr>
            <a:r>
              <a:rPr lang="pt-BR" noProof="0"/>
              <a:t>Segundo nível</a:t>
            </a:r>
          </a:p>
          <a:p>
            <a:pPr marL="0" lvl="2" indent="0" algn="ctr" rtl="0">
              <a:buNone/>
            </a:pPr>
            <a:r>
              <a:rPr lang="pt-BR" noProof="0"/>
              <a:t>Terceiro nível</a:t>
            </a:r>
          </a:p>
          <a:p>
            <a:pPr marL="0" lvl="3" indent="0" algn="ctr" rtl="0">
              <a:buNone/>
            </a:pPr>
            <a:r>
              <a:rPr lang="pt-BR" noProof="0"/>
              <a:t>Quarto nível</a:t>
            </a:r>
          </a:p>
          <a:p>
            <a:pPr marL="0" lvl="4" indent="0" algn="ctr" rtl="0">
              <a:buNone/>
            </a:pPr>
            <a:r>
              <a:rPr lang="pt-BR" noProof="0"/>
              <a:t>Quinto nível</a:t>
            </a:r>
          </a:p>
        </p:txBody>
      </p:sp>
    </p:spTree>
    <p:extLst>
      <p:ext uri="{BB962C8B-B14F-4D97-AF65-F5344CB8AC3E}">
        <p14:creationId xmlns:p14="http://schemas.microsoft.com/office/powerpoint/2010/main" val="168660207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magem, Título e Legenda">
    <p:spTree>
      <p:nvGrpSpPr>
        <p:cNvPr id="1" name=""/>
        <p:cNvGrpSpPr/>
        <p:nvPr/>
      </p:nvGrpSpPr>
      <p:grpSpPr>
        <a:xfrm>
          <a:off x="0" y="0"/>
          <a:ext cx="0" cy="0"/>
          <a:chOff x="0" y="0"/>
          <a:chExt cx="0" cy="0"/>
        </a:xfrm>
      </p:grpSpPr>
      <p:sp>
        <p:nvSpPr>
          <p:cNvPr id="8" name="Retângulo 7" title="Forma de Plano de Fundo"/>
          <p:cNvSpPr/>
          <p:nvPr/>
        </p:nvSpPr>
        <p:spPr>
          <a:xfrm>
            <a:off x="-1" y="376"/>
            <a:ext cx="6234898"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endParaRPr/>
          </a:p>
        </p:txBody>
      </p:sp>
      <p:sp>
        <p:nvSpPr>
          <p:cNvPr id="14" name="Retângulo 13">
            <a:extLst>
              <a:ext uri="{FF2B5EF4-FFF2-40B4-BE49-F238E27FC236}">
                <a16:creationId xmlns:a16="http://schemas.microsoft.com/office/drawing/2014/main" id="{1F430D42-50DC-4502-A3E8-251FE7F0809D}"/>
              </a:ext>
            </a:extLst>
          </p:cNvPr>
          <p:cNvSpPr/>
          <p:nvPr userDrawn="1"/>
        </p:nvSpPr>
        <p:spPr>
          <a:xfrm>
            <a:off x="507591" y="5289755"/>
            <a:ext cx="5270049" cy="101272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solidFill>
                <a:schemeClr val="accent3"/>
              </a:solidFill>
            </a:endParaRPr>
          </a:p>
        </p:txBody>
      </p:sp>
      <p:sp>
        <p:nvSpPr>
          <p:cNvPr id="11" name="Retângulo: Cantos diagonais recortados 10">
            <a:extLst>
              <a:ext uri="{FF2B5EF4-FFF2-40B4-BE49-F238E27FC236}">
                <a16:creationId xmlns:a16="http://schemas.microsoft.com/office/drawing/2014/main" id="{836AFDEB-3C72-49E0-9B45-DC9EFBA6587F}"/>
              </a:ext>
            </a:extLst>
          </p:cNvPr>
          <p:cNvSpPr/>
          <p:nvPr userDrawn="1"/>
        </p:nvSpPr>
        <p:spPr bwMode="white">
          <a:xfrm>
            <a:off x="507591" y="409286"/>
            <a:ext cx="5270049" cy="4732985"/>
          </a:xfrm>
          <a:prstGeom prst="snip2DiagRect">
            <a:avLst>
              <a:gd name="adj1" fmla="val 0"/>
              <a:gd name="adj2" fmla="val 10697"/>
            </a:avLst>
          </a:prstGeom>
          <a:solidFill>
            <a:schemeClr val="accent3"/>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p>
        </p:txBody>
      </p:sp>
      <p:sp>
        <p:nvSpPr>
          <p:cNvPr id="2" name="Título 1"/>
          <p:cNvSpPr>
            <a:spLocks noGrp="1"/>
          </p:cNvSpPr>
          <p:nvPr>
            <p:ph type="title" hasCustomPrompt="1"/>
          </p:nvPr>
        </p:nvSpPr>
        <p:spPr>
          <a:xfrm>
            <a:off x="6930776" y="477366"/>
            <a:ext cx="4644000" cy="1341602"/>
          </a:xfrm>
        </p:spPr>
        <p:txBody>
          <a:bodyPr rtlCol="0" anchor="ctr" anchorCtr="0">
            <a:normAutofit/>
          </a:bodyPr>
          <a:lstStyle>
            <a:lvl1pPr algn="ctr">
              <a:lnSpc>
                <a:spcPct val="84000"/>
              </a:lnSpc>
              <a:defRPr lang="pt-BR" sz="4800" baseline="0">
                <a:solidFill>
                  <a:schemeClr val="tx2"/>
                </a:solidFill>
              </a:defRPr>
            </a:lvl1pPr>
          </a:lstStyle>
          <a:p>
            <a:pPr rtl="0"/>
            <a:r>
              <a:rPr lang="pt-BR" noProof="0"/>
              <a:t>Clique para editar o estilo de título Mestre</a:t>
            </a:r>
          </a:p>
        </p:txBody>
      </p:sp>
      <p:sp>
        <p:nvSpPr>
          <p:cNvPr id="4" name="Espaço reservado para texto 3"/>
          <p:cNvSpPr>
            <a:spLocks noGrp="1"/>
          </p:cNvSpPr>
          <p:nvPr>
            <p:ph type="body" sz="half" idx="2" hasCustomPrompt="1"/>
          </p:nvPr>
        </p:nvSpPr>
        <p:spPr>
          <a:xfrm>
            <a:off x="6930775" y="1966451"/>
            <a:ext cx="4644001" cy="4388615"/>
          </a:xfrm>
        </p:spPr>
        <p:txBody>
          <a:bodyPr rtlCol="0"/>
          <a:lstStyle>
            <a:lvl1pPr marL="285750" indent="-285750">
              <a:lnSpc>
                <a:spcPct val="100000"/>
              </a:lnSpc>
              <a:spcBef>
                <a:spcPct val="0"/>
              </a:spcBef>
              <a:spcAft>
                <a:spcPct val="0"/>
              </a:spcAft>
              <a:buFont typeface="Arial" pitchFamily="34" charset="0"/>
              <a:buChar char="•"/>
              <a:defRPr lang="pt-BR" sz="1800">
                <a:solidFill>
                  <a:schemeClr val="tx2"/>
                </a:solidFill>
              </a:defRPr>
            </a:lvl1pPr>
            <a:lvl2pPr marL="457200" indent="0">
              <a:buNone/>
              <a:defRPr lang="pt-BR" sz="1400"/>
            </a:lvl2pPr>
            <a:lvl3pPr marL="914400" indent="0">
              <a:buNone/>
              <a:defRPr lang="pt-BR" sz="1200"/>
            </a:lvl3pPr>
            <a:lvl4pPr marL="1371600" indent="0">
              <a:buNone/>
              <a:defRPr lang="pt-BR" sz="1000"/>
            </a:lvl4pPr>
            <a:lvl5pPr marL="1828800" indent="0">
              <a:buNone/>
              <a:defRPr lang="pt-BR" sz="1000"/>
            </a:lvl5pPr>
            <a:lvl6pPr marL="2286000" indent="0">
              <a:buNone/>
              <a:defRPr lang="pt-BR" sz="1000"/>
            </a:lvl6pPr>
            <a:lvl7pPr marL="2743200" indent="0">
              <a:buNone/>
              <a:defRPr lang="pt-BR" sz="1000"/>
            </a:lvl7pPr>
            <a:lvl8pPr marL="3200400" indent="0">
              <a:buNone/>
              <a:defRPr lang="pt-BR" sz="1000"/>
            </a:lvl8pPr>
            <a:lvl9pPr marL="3657600" indent="0">
              <a:buNone/>
              <a:defRPr lang="pt-BR" sz="1000"/>
            </a:lvl9pPr>
          </a:lstStyle>
          <a:p>
            <a:pPr lvl="0" rtl="0"/>
            <a:r>
              <a:rPr lang="pt-BR" noProof="0"/>
              <a:t>Clique para editar o texto Mestre</a:t>
            </a:r>
          </a:p>
        </p:txBody>
      </p:sp>
      <p:sp>
        <p:nvSpPr>
          <p:cNvPr id="5" name="Espaço Reservado para Data 4"/>
          <p:cNvSpPr>
            <a:spLocks noGrp="1"/>
          </p:cNvSpPr>
          <p:nvPr>
            <p:ph type="dt" sz="half" idx="10"/>
          </p:nvPr>
        </p:nvSpPr>
        <p:spPr>
          <a:xfrm>
            <a:off x="507591" y="6453386"/>
            <a:ext cx="1204572" cy="404614"/>
          </a:xfrm>
        </p:spPr>
        <p:txBody>
          <a:bodyPr rtlCol="0"/>
          <a:lstStyle>
            <a:lvl1pPr>
              <a:defRPr lang="pt-BR">
                <a:solidFill>
                  <a:schemeClr val="bg1"/>
                </a:solidFill>
              </a:defRPr>
            </a:lvl1pPr>
          </a:lstStyle>
          <a:p>
            <a:pPr rtl="0"/>
            <a:fld id="{3B77EF04-6424-4B70-94D1-FC932CBBDD9B}" type="datetimeFigureOut">
              <a:rPr lang="pt-BR" noProof="0" smtClean="0"/>
              <a:pPr rtl="0"/>
              <a:t>22/05/2024</a:t>
            </a:fld>
            <a:endParaRPr lang="pt-BR" noProof="0"/>
          </a:p>
        </p:txBody>
      </p:sp>
      <p:sp>
        <p:nvSpPr>
          <p:cNvPr id="6" name="Espaço Reservado para Rodapé 5"/>
          <p:cNvSpPr>
            <a:spLocks noGrp="1"/>
          </p:cNvSpPr>
          <p:nvPr>
            <p:ph type="ftr" sz="quarter" idx="11"/>
          </p:nvPr>
        </p:nvSpPr>
        <p:spPr>
          <a:xfrm>
            <a:off x="3403965" y="6453386"/>
            <a:ext cx="2373675" cy="404614"/>
          </a:xfrm>
        </p:spPr>
        <p:txBody>
          <a:bodyPr rtlCol="0"/>
          <a:lstStyle>
            <a:lvl1pPr>
              <a:defRPr lang="pt-BR">
                <a:solidFill>
                  <a:schemeClr val="bg1"/>
                </a:solidFill>
              </a:defRPr>
            </a:lvl1pPr>
          </a:lstStyle>
          <a:p>
            <a:pPr rtl="0"/>
            <a:r>
              <a:rPr lang="pt-BR" noProof="0"/>
              <a:t>Adicionar um rodapé </a:t>
            </a:r>
          </a:p>
        </p:txBody>
      </p:sp>
      <p:sp>
        <p:nvSpPr>
          <p:cNvPr id="7" name="Espaço Reservado para o Número do Slide 6"/>
          <p:cNvSpPr>
            <a:spLocks noGrp="1"/>
          </p:cNvSpPr>
          <p:nvPr>
            <p:ph type="sldNum" sz="quarter" idx="12"/>
          </p:nvPr>
        </p:nvSpPr>
        <p:spPr>
          <a:xfrm>
            <a:off x="9883140" y="6453386"/>
            <a:ext cx="1596292" cy="404614"/>
          </a:xfrm>
        </p:spPr>
        <p:txBody>
          <a:bodyPr rtlCol="0"/>
          <a:lstStyle>
            <a:lvl1pPr>
              <a:defRPr lang="pt-BR">
                <a:solidFill>
                  <a:schemeClr val="tx2"/>
                </a:solidFill>
              </a:defRPr>
            </a:lvl1pPr>
          </a:lstStyle>
          <a:p>
            <a:pPr rtl="0"/>
            <a:fld id="{B38049E5-7B53-4E85-8972-7D6C4BCE5BB9}" type="slidenum">
              <a:rPr lang="pt-BR" noProof="0" smtClean="0"/>
              <a:t>‹nº›</a:t>
            </a:fld>
            <a:endParaRPr lang="pt-BR" noProof="0"/>
          </a:p>
        </p:txBody>
      </p:sp>
      <p:sp>
        <p:nvSpPr>
          <p:cNvPr id="9" name="Retângulo 8" title="Barra divisória"/>
          <p:cNvSpPr/>
          <p:nvPr/>
        </p:nvSpPr>
        <p:spPr>
          <a:xfrm>
            <a:off x="6234897" y="-376"/>
            <a:ext cx="144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endParaRPr/>
          </a:p>
        </p:txBody>
      </p:sp>
      <p:sp>
        <p:nvSpPr>
          <p:cNvPr id="12" name="Forma de L 11">
            <a:extLst>
              <a:ext uri="{FF2B5EF4-FFF2-40B4-BE49-F238E27FC236}">
                <a16:creationId xmlns:a16="http://schemas.microsoft.com/office/drawing/2014/main" id="{26A5AA85-E28D-4647-B000-742C83A8047D}"/>
              </a:ext>
            </a:extLst>
          </p:cNvPr>
          <p:cNvSpPr>
            <a:spLocks noChangeAspect="1"/>
          </p:cNvSpPr>
          <p:nvPr userDrawn="1"/>
        </p:nvSpPr>
        <p:spPr>
          <a:xfrm flipV="1">
            <a:off x="6845770" y="372071"/>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solidFill>
                <a:schemeClr val="tx2"/>
              </a:solidFill>
            </a:endParaRPr>
          </a:p>
        </p:txBody>
      </p:sp>
      <p:sp>
        <p:nvSpPr>
          <p:cNvPr id="13" name="Forma de L 12">
            <a:extLst>
              <a:ext uri="{FF2B5EF4-FFF2-40B4-BE49-F238E27FC236}">
                <a16:creationId xmlns:a16="http://schemas.microsoft.com/office/drawing/2014/main" id="{C3CD9875-0A2E-4F4D-ACB7-87DD98EED9D0}"/>
              </a:ext>
            </a:extLst>
          </p:cNvPr>
          <p:cNvSpPr>
            <a:spLocks noChangeAspect="1"/>
          </p:cNvSpPr>
          <p:nvPr userDrawn="1"/>
        </p:nvSpPr>
        <p:spPr>
          <a:xfrm flipH="1">
            <a:off x="11058438" y="5819525"/>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solidFill>
                <a:schemeClr val="tx2"/>
              </a:solidFill>
            </a:endParaRPr>
          </a:p>
        </p:txBody>
      </p:sp>
      <p:sp>
        <p:nvSpPr>
          <p:cNvPr id="10" name="Espaço Reservado para Imagem 9">
            <a:extLst>
              <a:ext uri="{FF2B5EF4-FFF2-40B4-BE49-F238E27FC236}">
                <a16:creationId xmlns:a16="http://schemas.microsoft.com/office/drawing/2014/main" id="{3BDA3A4D-2561-4EEB-8787-E1A652565755}"/>
              </a:ext>
            </a:extLst>
          </p:cNvPr>
          <p:cNvSpPr>
            <a:spLocks noGrp="1"/>
          </p:cNvSpPr>
          <p:nvPr>
            <p:ph type="pic" sz="quarter" idx="13"/>
          </p:nvPr>
        </p:nvSpPr>
        <p:spPr>
          <a:xfrm>
            <a:off x="806245" y="668595"/>
            <a:ext cx="4646651" cy="4198373"/>
          </a:xfrm>
          <a:prstGeom prst="snip2DiagRect">
            <a:avLst>
              <a:gd name="adj1" fmla="val 0"/>
              <a:gd name="adj2" fmla="val 10300"/>
            </a:avLst>
          </a:prstGeom>
          <a:ln w="38100">
            <a:solidFill>
              <a:schemeClr val="bg1"/>
            </a:solidFill>
          </a:ln>
          <a:effectLst>
            <a:innerShdw blurRad="114300">
              <a:prstClr val="black"/>
            </a:innerShdw>
          </a:effectLst>
        </p:spPr>
        <p:txBody>
          <a:bodyPr rtlCol="0"/>
          <a:lstStyle>
            <a:lvl1pPr>
              <a:defRPr lang="pt-BR">
                <a:solidFill>
                  <a:schemeClr val="bg1"/>
                </a:solidFill>
              </a:defRPr>
            </a:lvl1pPr>
          </a:lstStyle>
          <a:p>
            <a:pPr rtl="0"/>
            <a:r>
              <a:rPr lang="pt-BR" noProof="0"/>
              <a:t>Clique no ícone para adicionar uma imagem</a:t>
            </a:r>
          </a:p>
        </p:txBody>
      </p:sp>
      <p:sp>
        <p:nvSpPr>
          <p:cNvPr id="16" name="Espaço Reservado para Texto 15">
            <a:extLst>
              <a:ext uri="{FF2B5EF4-FFF2-40B4-BE49-F238E27FC236}">
                <a16:creationId xmlns:a16="http://schemas.microsoft.com/office/drawing/2014/main" id="{FBB32A6B-92AA-4208-9120-FFC166CE751C}"/>
              </a:ext>
            </a:extLst>
          </p:cNvPr>
          <p:cNvSpPr>
            <a:spLocks noGrp="1"/>
          </p:cNvSpPr>
          <p:nvPr>
            <p:ph type="body" sz="quarter" idx="14" hasCustomPrompt="1"/>
          </p:nvPr>
        </p:nvSpPr>
        <p:spPr>
          <a:xfrm>
            <a:off x="570275" y="5352418"/>
            <a:ext cx="5148000" cy="900000"/>
          </a:xfrm>
          <a:solidFill>
            <a:schemeClr val="bg2"/>
          </a:solidFill>
          <a:effectLst>
            <a:innerShdw blurRad="114300">
              <a:prstClr val="black">
                <a:alpha val="34000"/>
              </a:prstClr>
            </a:innerShdw>
          </a:effectLst>
        </p:spPr>
        <p:txBody>
          <a:bodyPr rtlCol="0" anchor="ctr" anchorCtr="0"/>
          <a:lstStyle>
            <a:lvl1pPr marL="0" indent="0" algn="ctr">
              <a:buFont typeface="Arial" pitchFamily="34" charset="0"/>
              <a:buNone/>
              <a:defRPr lang="pt-BR" sz="1800">
                <a:solidFill>
                  <a:schemeClr val="accent3"/>
                </a:solidFill>
              </a:defRPr>
            </a:lvl1pPr>
            <a:lvl2pPr marL="530352" indent="0" algn="ctr">
              <a:buFont typeface="Arial" pitchFamily="34" charset="0"/>
              <a:buNone/>
              <a:defRPr lang="pt-BR" sz="1800">
                <a:solidFill>
                  <a:schemeClr val="accent3"/>
                </a:solidFill>
              </a:defRPr>
            </a:lvl2pPr>
            <a:lvl3pPr marL="987552" indent="0" algn="ctr">
              <a:buFont typeface="Arial" pitchFamily="34" charset="0"/>
              <a:buNone/>
              <a:defRPr lang="pt-BR" sz="1600">
                <a:solidFill>
                  <a:schemeClr val="accent3"/>
                </a:solidFill>
              </a:defRPr>
            </a:lvl3pPr>
            <a:lvl4pPr marL="1444752" indent="0" algn="ctr">
              <a:buFont typeface="Arial" pitchFamily="34" charset="0"/>
              <a:buNone/>
              <a:defRPr lang="pt-BR" sz="1600">
                <a:solidFill>
                  <a:schemeClr val="accent3"/>
                </a:solidFill>
              </a:defRPr>
            </a:lvl4pPr>
            <a:lvl5pPr marL="1901952" indent="0" algn="ctr">
              <a:buFont typeface="Arial" pitchFamily="34" charset="0"/>
              <a:buNone/>
              <a:defRPr lang="pt-BR" sz="1400">
                <a:solidFill>
                  <a:schemeClr val="accent3"/>
                </a:solidFill>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20" name="Forma de L 19">
            <a:extLst>
              <a:ext uri="{FF2B5EF4-FFF2-40B4-BE49-F238E27FC236}">
                <a16:creationId xmlns:a16="http://schemas.microsoft.com/office/drawing/2014/main" id="{CC096F9F-3AD4-4FC8-823F-DBD962E2E1C6}"/>
              </a:ext>
            </a:extLst>
          </p:cNvPr>
          <p:cNvSpPr>
            <a:spLocks noChangeAspect="1"/>
          </p:cNvSpPr>
          <p:nvPr userDrawn="1"/>
        </p:nvSpPr>
        <p:spPr>
          <a:xfrm flipH="1" flipV="1">
            <a:off x="11021316" y="361496"/>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solidFill>
                <a:schemeClr val="tx2"/>
              </a:solidFill>
            </a:endParaRPr>
          </a:p>
        </p:txBody>
      </p:sp>
      <p:sp>
        <p:nvSpPr>
          <p:cNvPr id="21" name="Forma de L 20">
            <a:extLst>
              <a:ext uri="{FF2B5EF4-FFF2-40B4-BE49-F238E27FC236}">
                <a16:creationId xmlns:a16="http://schemas.microsoft.com/office/drawing/2014/main" id="{9CFFEAD0-9992-49A8-A068-3357E08CD7C0}"/>
              </a:ext>
            </a:extLst>
          </p:cNvPr>
          <p:cNvSpPr>
            <a:spLocks noChangeAspect="1"/>
          </p:cNvSpPr>
          <p:nvPr userDrawn="1"/>
        </p:nvSpPr>
        <p:spPr>
          <a:xfrm>
            <a:off x="6865431" y="5819524"/>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solidFill>
                <a:schemeClr val="tx2"/>
              </a:solidFill>
            </a:endParaRPr>
          </a:p>
        </p:txBody>
      </p:sp>
      <p:cxnSp>
        <p:nvCxnSpPr>
          <p:cNvPr id="23" name="Conector Reto 22">
            <a:extLst>
              <a:ext uri="{FF2B5EF4-FFF2-40B4-BE49-F238E27FC236}">
                <a16:creationId xmlns:a16="http://schemas.microsoft.com/office/drawing/2014/main" id="{D470145D-417E-4648-AB08-0A7974A629E0}"/>
              </a:ext>
            </a:extLst>
          </p:cNvPr>
          <p:cNvCxnSpPr/>
          <p:nvPr userDrawn="1"/>
        </p:nvCxnSpPr>
        <p:spPr>
          <a:xfrm>
            <a:off x="7118556" y="1789472"/>
            <a:ext cx="428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82165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agem com Legenda">
    <p:spTree>
      <p:nvGrpSpPr>
        <p:cNvPr id="1" name=""/>
        <p:cNvGrpSpPr/>
        <p:nvPr/>
      </p:nvGrpSpPr>
      <p:grpSpPr>
        <a:xfrm>
          <a:off x="0" y="0"/>
          <a:ext cx="0" cy="0"/>
          <a:chOff x="0" y="0"/>
          <a:chExt cx="0" cy="0"/>
        </a:xfrm>
      </p:grpSpPr>
      <p:sp>
        <p:nvSpPr>
          <p:cNvPr id="8" name="Retângulo 7" title="Forma de Plano de Fundo"/>
          <p:cNvSpPr/>
          <p:nvPr/>
        </p:nvSpPr>
        <p:spPr>
          <a:xfrm>
            <a:off x="-1" y="376"/>
            <a:ext cx="6234898"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endParaRPr/>
          </a:p>
        </p:txBody>
      </p:sp>
      <p:sp>
        <p:nvSpPr>
          <p:cNvPr id="11" name="Retângulo: Cantos diagonais recortados 10">
            <a:extLst>
              <a:ext uri="{FF2B5EF4-FFF2-40B4-BE49-F238E27FC236}">
                <a16:creationId xmlns:a16="http://schemas.microsoft.com/office/drawing/2014/main" id="{836AFDEB-3C72-49E0-9B45-DC9EFBA6587F}"/>
              </a:ext>
            </a:extLst>
          </p:cNvPr>
          <p:cNvSpPr/>
          <p:nvPr userDrawn="1"/>
        </p:nvSpPr>
        <p:spPr bwMode="white">
          <a:xfrm>
            <a:off x="507591" y="409286"/>
            <a:ext cx="5270049" cy="5945780"/>
          </a:xfrm>
          <a:prstGeom prst="snip2DiagRect">
            <a:avLst>
              <a:gd name="adj1" fmla="val 0"/>
              <a:gd name="adj2" fmla="val 10697"/>
            </a:avLst>
          </a:prstGeom>
          <a:solidFill>
            <a:schemeClr val="accent3"/>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p>
        </p:txBody>
      </p:sp>
      <p:sp>
        <p:nvSpPr>
          <p:cNvPr id="2" name="Título 1"/>
          <p:cNvSpPr>
            <a:spLocks noGrp="1"/>
          </p:cNvSpPr>
          <p:nvPr>
            <p:ph type="title" hasCustomPrompt="1"/>
          </p:nvPr>
        </p:nvSpPr>
        <p:spPr>
          <a:xfrm>
            <a:off x="6930776" y="477366"/>
            <a:ext cx="4644000" cy="1341602"/>
          </a:xfrm>
        </p:spPr>
        <p:txBody>
          <a:bodyPr rtlCol="0" anchor="ctr" anchorCtr="0">
            <a:normAutofit/>
          </a:bodyPr>
          <a:lstStyle>
            <a:lvl1pPr algn="ctr">
              <a:lnSpc>
                <a:spcPct val="84000"/>
              </a:lnSpc>
              <a:defRPr lang="pt-BR" sz="4800" baseline="0">
                <a:solidFill>
                  <a:schemeClr val="tx2"/>
                </a:solidFill>
              </a:defRPr>
            </a:lvl1pPr>
          </a:lstStyle>
          <a:p>
            <a:pPr rtl="0"/>
            <a:r>
              <a:rPr lang="pt-BR" noProof="0"/>
              <a:t>Clique para editar o estilo de título Mestre</a:t>
            </a:r>
          </a:p>
        </p:txBody>
      </p:sp>
      <p:sp>
        <p:nvSpPr>
          <p:cNvPr id="4" name="Espaço reservado para texto 3"/>
          <p:cNvSpPr>
            <a:spLocks noGrp="1"/>
          </p:cNvSpPr>
          <p:nvPr>
            <p:ph type="body" sz="half" idx="2" hasCustomPrompt="1"/>
          </p:nvPr>
        </p:nvSpPr>
        <p:spPr>
          <a:xfrm>
            <a:off x="6930775" y="1966451"/>
            <a:ext cx="4644001" cy="4388615"/>
          </a:xfrm>
        </p:spPr>
        <p:txBody>
          <a:bodyPr rtlCol="0"/>
          <a:lstStyle>
            <a:lvl1pPr marL="285750" indent="-285750">
              <a:lnSpc>
                <a:spcPct val="100000"/>
              </a:lnSpc>
              <a:spcBef>
                <a:spcPct val="0"/>
              </a:spcBef>
              <a:spcAft>
                <a:spcPct val="0"/>
              </a:spcAft>
              <a:buFont typeface="Arial" pitchFamily="34" charset="0"/>
              <a:buChar char="•"/>
              <a:defRPr lang="pt-BR" sz="1800">
                <a:solidFill>
                  <a:schemeClr val="tx2"/>
                </a:solidFill>
              </a:defRPr>
            </a:lvl1pPr>
            <a:lvl2pPr marL="457200" indent="0">
              <a:buNone/>
              <a:defRPr lang="pt-BR" sz="1400"/>
            </a:lvl2pPr>
            <a:lvl3pPr marL="914400" indent="0">
              <a:buNone/>
              <a:defRPr lang="pt-BR" sz="1200"/>
            </a:lvl3pPr>
            <a:lvl4pPr marL="1371600" indent="0">
              <a:buNone/>
              <a:defRPr lang="pt-BR" sz="1000"/>
            </a:lvl4pPr>
            <a:lvl5pPr marL="1828800" indent="0">
              <a:buNone/>
              <a:defRPr lang="pt-BR" sz="1000"/>
            </a:lvl5pPr>
            <a:lvl6pPr marL="2286000" indent="0">
              <a:buNone/>
              <a:defRPr lang="pt-BR" sz="1000"/>
            </a:lvl6pPr>
            <a:lvl7pPr marL="2743200" indent="0">
              <a:buNone/>
              <a:defRPr lang="pt-BR" sz="1000"/>
            </a:lvl7pPr>
            <a:lvl8pPr marL="3200400" indent="0">
              <a:buNone/>
              <a:defRPr lang="pt-BR" sz="1000"/>
            </a:lvl8pPr>
            <a:lvl9pPr marL="3657600" indent="0">
              <a:buNone/>
              <a:defRPr lang="pt-BR" sz="1000"/>
            </a:lvl9pPr>
          </a:lstStyle>
          <a:p>
            <a:pPr lvl="0" rtl="0"/>
            <a:r>
              <a:rPr lang="pt-BR" noProof="0"/>
              <a:t>Clique para editar o texto Mestre</a:t>
            </a:r>
          </a:p>
        </p:txBody>
      </p:sp>
      <p:sp>
        <p:nvSpPr>
          <p:cNvPr id="5" name="Espaço Reservado para Data 4"/>
          <p:cNvSpPr>
            <a:spLocks noGrp="1"/>
          </p:cNvSpPr>
          <p:nvPr>
            <p:ph type="dt" sz="half" idx="10"/>
          </p:nvPr>
        </p:nvSpPr>
        <p:spPr>
          <a:xfrm>
            <a:off x="507591" y="6453386"/>
            <a:ext cx="1204572" cy="404614"/>
          </a:xfrm>
        </p:spPr>
        <p:txBody>
          <a:bodyPr rtlCol="0"/>
          <a:lstStyle>
            <a:lvl1pPr>
              <a:defRPr lang="pt-BR">
                <a:solidFill>
                  <a:schemeClr val="bg1"/>
                </a:solidFill>
              </a:defRPr>
            </a:lvl1pPr>
          </a:lstStyle>
          <a:p>
            <a:pPr rtl="0"/>
            <a:fld id="{3B77EF04-6424-4B70-94D1-FC932CBBDD9B}" type="datetimeFigureOut">
              <a:rPr lang="pt-BR" noProof="0" smtClean="0"/>
              <a:pPr rtl="0"/>
              <a:t>22/05/2024</a:t>
            </a:fld>
            <a:endParaRPr lang="pt-BR" noProof="0"/>
          </a:p>
        </p:txBody>
      </p:sp>
      <p:sp>
        <p:nvSpPr>
          <p:cNvPr id="6" name="Espaço Reservado para Rodapé 5"/>
          <p:cNvSpPr>
            <a:spLocks noGrp="1"/>
          </p:cNvSpPr>
          <p:nvPr>
            <p:ph type="ftr" sz="quarter" idx="11"/>
          </p:nvPr>
        </p:nvSpPr>
        <p:spPr>
          <a:xfrm>
            <a:off x="3403965" y="6453386"/>
            <a:ext cx="2373675" cy="404614"/>
          </a:xfrm>
        </p:spPr>
        <p:txBody>
          <a:bodyPr rtlCol="0"/>
          <a:lstStyle>
            <a:lvl1pPr>
              <a:defRPr lang="pt-BR">
                <a:solidFill>
                  <a:schemeClr val="bg1"/>
                </a:solidFill>
              </a:defRPr>
            </a:lvl1pPr>
          </a:lstStyle>
          <a:p>
            <a:pPr rtl="0"/>
            <a:r>
              <a:rPr lang="pt-BR" noProof="0"/>
              <a:t>Adicionar um rodapé </a:t>
            </a:r>
          </a:p>
        </p:txBody>
      </p:sp>
      <p:sp>
        <p:nvSpPr>
          <p:cNvPr id="7" name="Espaço Reservado para o Número do Slide 6"/>
          <p:cNvSpPr>
            <a:spLocks noGrp="1"/>
          </p:cNvSpPr>
          <p:nvPr>
            <p:ph type="sldNum" sz="quarter" idx="12"/>
          </p:nvPr>
        </p:nvSpPr>
        <p:spPr>
          <a:xfrm>
            <a:off x="9883140" y="6453386"/>
            <a:ext cx="1596292" cy="404614"/>
          </a:xfrm>
        </p:spPr>
        <p:txBody>
          <a:bodyPr rtlCol="0"/>
          <a:lstStyle>
            <a:lvl1pPr>
              <a:defRPr lang="pt-BR">
                <a:solidFill>
                  <a:schemeClr val="tx2"/>
                </a:solidFill>
              </a:defRPr>
            </a:lvl1pPr>
          </a:lstStyle>
          <a:p>
            <a:pPr rtl="0"/>
            <a:fld id="{B38049E5-7B53-4E85-8972-7D6C4BCE5BB9}" type="slidenum">
              <a:rPr lang="pt-BR" noProof="0" smtClean="0"/>
              <a:t>‹nº›</a:t>
            </a:fld>
            <a:endParaRPr lang="pt-BR" noProof="0"/>
          </a:p>
        </p:txBody>
      </p:sp>
      <p:sp>
        <p:nvSpPr>
          <p:cNvPr id="9" name="Retângulo 8" title="Barra divisória"/>
          <p:cNvSpPr/>
          <p:nvPr/>
        </p:nvSpPr>
        <p:spPr>
          <a:xfrm>
            <a:off x="6234897" y="-376"/>
            <a:ext cx="144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endParaRPr/>
          </a:p>
        </p:txBody>
      </p:sp>
      <p:sp>
        <p:nvSpPr>
          <p:cNvPr id="12" name="Forma de L 11">
            <a:extLst>
              <a:ext uri="{FF2B5EF4-FFF2-40B4-BE49-F238E27FC236}">
                <a16:creationId xmlns:a16="http://schemas.microsoft.com/office/drawing/2014/main" id="{26A5AA85-E28D-4647-B000-742C83A8047D}"/>
              </a:ext>
            </a:extLst>
          </p:cNvPr>
          <p:cNvSpPr>
            <a:spLocks noChangeAspect="1"/>
          </p:cNvSpPr>
          <p:nvPr userDrawn="1"/>
        </p:nvSpPr>
        <p:spPr>
          <a:xfrm flipV="1">
            <a:off x="6845770" y="372071"/>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solidFill>
                <a:schemeClr val="tx2"/>
              </a:solidFill>
            </a:endParaRPr>
          </a:p>
        </p:txBody>
      </p:sp>
      <p:sp>
        <p:nvSpPr>
          <p:cNvPr id="13" name="Forma de L 12">
            <a:extLst>
              <a:ext uri="{FF2B5EF4-FFF2-40B4-BE49-F238E27FC236}">
                <a16:creationId xmlns:a16="http://schemas.microsoft.com/office/drawing/2014/main" id="{C3CD9875-0A2E-4F4D-ACB7-87DD98EED9D0}"/>
              </a:ext>
            </a:extLst>
          </p:cNvPr>
          <p:cNvSpPr>
            <a:spLocks noChangeAspect="1"/>
          </p:cNvSpPr>
          <p:nvPr userDrawn="1"/>
        </p:nvSpPr>
        <p:spPr>
          <a:xfrm flipH="1">
            <a:off x="11058438" y="5819525"/>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solidFill>
                <a:schemeClr val="tx2"/>
              </a:solidFill>
            </a:endParaRPr>
          </a:p>
        </p:txBody>
      </p:sp>
      <p:sp>
        <p:nvSpPr>
          <p:cNvPr id="19" name="Espaço Reservado para Imagem 18">
            <a:extLst>
              <a:ext uri="{FF2B5EF4-FFF2-40B4-BE49-F238E27FC236}">
                <a16:creationId xmlns:a16="http://schemas.microsoft.com/office/drawing/2014/main" id="{D57F3340-8A42-40F0-BF5B-EEF6E3E88E6E}"/>
              </a:ext>
            </a:extLst>
          </p:cNvPr>
          <p:cNvSpPr>
            <a:spLocks noGrp="1"/>
          </p:cNvSpPr>
          <p:nvPr>
            <p:ph type="pic" idx="1"/>
          </p:nvPr>
        </p:nvSpPr>
        <p:spPr>
          <a:xfrm>
            <a:off x="806246" y="668595"/>
            <a:ext cx="4646651" cy="5383413"/>
          </a:xfrm>
          <a:custGeom>
            <a:avLst/>
            <a:gdLst>
              <a:gd name="connsiteX0" fmla="*/ 0 w 4646651"/>
              <a:gd name="connsiteY0" fmla="*/ 0 h 5383413"/>
              <a:gd name="connsiteX1" fmla="*/ 4168046 w 4646651"/>
              <a:gd name="connsiteY1" fmla="*/ 0 h 5383413"/>
              <a:gd name="connsiteX2" fmla="*/ 4646651 w 4646651"/>
              <a:gd name="connsiteY2" fmla="*/ 478605 h 5383413"/>
              <a:gd name="connsiteX3" fmla="*/ 4646651 w 4646651"/>
              <a:gd name="connsiteY3" fmla="*/ 5383413 h 5383413"/>
              <a:gd name="connsiteX4" fmla="*/ 478605 w 4646651"/>
              <a:gd name="connsiteY4" fmla="*/ 5383413 h 5383413"/>
              <a:gd name="connsiteX5" fmla="*/ 0 w 4646651"/>
              <a:gd name="connsiteY5" fmla="*/ 4904808 h 538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6651" h="5383413">
                <a:moveTo>
                  <a:pt x="0" y="0"/>
                </a:moveTo>
                <a:lnTo>
                  <a:pt x="4168046" y="0"/>
                </a:lnTo>
                <a:lnTo>
                  <a:pt x="4646651" y="478605"/>
                </a:lnTo>
                <a:lnTo>
                  <a:pt x="4646651" y="5383413"/>
                </a:lnTo>
                <a:lnTo>
                  <a:pt x="478605" y="5383413"/>
                </a:lnTo>
                <a:lnTo>
                  <a:pt x="0" y="4904808"/>
                </a:lnTo>
                <a:close/>
              </a:path>
            </a:pathLst>
          </a:custGeom>
          <a:ln w="57150">
            <a:solidFill>
              <a:schemeClr val="bg1"/>
            </a:solidFill>
          </a:ln>
        </p:spPr>
        <p:txBody>
          <a:bodyPr wrap="square" rtlCol="0" anchor="ctr">
            <a:noAutofit/>
          </a:bodyPr>
          <a:lstStyle>
            <a:lvl1pPr marL="0" indent="0" algn="ctr">
              <a:buNone/>
              <a:defRPr lang="pt-BR" sz="3200"/>
            </a:lvl1pPr>
            <a:lvl2pPr marL="457200" indent="0">
              <a:buNone/>
              <a:defRPr lang="pt-BR" sz="2800"/>
            </a:lvl2pPr>
            <a:lvl3pPr marL="914400" indent="0">
              <a:buNone/>
              <a:defRPr lang="pt-BR" sz="2400"/>
            </a:lvl3pPr>
            <a:lvl4pPr marL="1371600" indent="0">
              <a:buNone/>
              <a:defRPr lang="pt-BR" sz="2000"/>
            </a:lvl4pPr>
            <a:lvl5pPr marL="1828800" indent="0">
              <a:buNone/>
              <a:defRPr lang="pt-BR" sz="2000"/>
            </a:lvl5pPr>
            <a:lvl6pPr marL="2286000" indent="0">
              <a:buNone/>
              <a:defRPr lang="pt-BR" sz="2000"/>
            </a:lvl6pPr>
            <a:lvl7pPr marL="2743200" indent="0">
              <a:buNone/>
              <a:defRPr lang="pt-BR" sz="2000"/>
            </a:lvl7pPr>
            <a:lvl8pPr marL="3200400" indent="0">
              <a:buNone/>
              <a:defRPr lang="pt-BR" sz="2000"/>
            </a:lvl8pPr>
            <a:lvl9pPr marL="3657600" indent="0">
              <a:buNone/>
              <a:defRPr lang="pt-BR" sz="2000"/>
            </a:lvl9pPr>
          </a:lstStyle>
          <a:p>
            <a:pPr rtl="0"/>
            <a:r>
              <a:rPr lang="pt-BR" noProof="0"/>
              <a:t>Clique no ícone para adicionar uma imagem</a:t>
            </a:r>
          </a:p>
        </p:txBody>
      </p:sp>
      <p:sp>
        <p:nvSpPr>
          <p:cNvPr id="20" name="Forma de L 19">
            <a:extLst>
              <a:ext uri="{FF2B5EF4-FFF2-40B4-BE49-F238E27FC236}">
                <a16:creationId xmlns:a16="http://schemas.microsoft.com/office/drawing/2014/main" id="{CC096F9F-3AD4-4FC8-823F-DBD962E2E1C6}"/>
              </a:ext>
            </a:extLst>
          </p:cNvPr>
          <p:cNvSpPr>
            <a:spLocks noChangeAspect="1"/>
          </p:cNvSpPr>
          <p:nvPr userDrawn="1"/>
        </p:nvSpPr>
        <p:spPr>
          <a:xfrm flipH="1" flipV="1">
            <a:off x="11021316" y="361496"/>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solidFill>
                <a:schemeClr val="tx2"/>
              </a:solidFill>
            </a:endParaRPr>
          </a:p>
        </p:txBody>
      </p:sp>
      <p:sp>
        <p:nvSpPr>
          <p:cNvPr id="21" name="Forma de L 20">
            <a:extLst>
              <a:ext uri="{FF2B5EF4-FFF2-40B4-BE49-F238E27FC236}">
                <a16:creationId xmlns:a16="http://schemas.microsoft.com/office/drawing/2014/main" id="{9CFFEAD0-9992-49A8-A068-3357E08CD7C0}"/>
              </a:ext>
            </a:extLst>
          </p:cNvPr>
          <p:cNvSpPr>
            <a:spLocks noChangeAspect="1"/>
          </p:cNvSpPr>
          <p:nvPr userDrawn="1"/>
        </p:nvSpPr>
        <p:spPr>
          <a:xfrm>
            <a:off x="6865431" y="5819524"/>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solidFill>
                <a:schemeClr val="tx2"/>
              </a:solidFill>
            </a:endParaRPr>
          </a:p>
        </p:txBody>
      </p:sp>
      <p:cxnSp>
        <p:nvCxnSpPr>
          <p:cNvPr id="23" name="Conector Reto 22">
            <a:extLst>
              <a:ext uri="{FF2B5EF4-FFF2-40B4-BE49-F238E27FC236}">
                <a16:creationId xmlns:a16="http://schemas.microsoft.com/office/drawing/2014/main" id="{D470145D-417E-4648-AB08-0A7974A629E0}"/>
              </a:ext>
            </a:extLst>
          </p:cNvPr>
          <p:cNvCxnSpPr/>
          <p:nvPr userDrawn="1"/>
        </p:nvCxnSpPr>
        <p:spPr>
          <a:xfrm>
            <a:off x="7118556" y="1789472"/>
            <a:ext cx="428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78966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bwMode="blackWhite">
      <p:bgPr>
        <a:gradFill flip="none" rotWithShape="1">
          <a:gsLst>
            <a:gs pos="0">
              <a:schemeClr val="bg2">
                <a:lumMod val="50000"/>
              </a:schemeClr>
            </a:gs>
            <a:gs pos="33000">
              <a:schemeClr val="bg2"/>
            </a:gs>
            <a:gs pos="66000">
              <a:schemeClr val="bg2">
                <a:lumMod val="75000"/>
              </a:schemeClr>
            </a:gs>
            <a:gs pos="97000">
              <a:schemeClr val="bg2">
                <a:lumMod val="50000"/>
              </a:schemeClr>
            </a:gs>
          </a:gsLst>
          <a:lin ang="27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65025" y="1301360"/>
            <a:ext cx="9612971" cy="2852737"/>
          </a:xfrm>
        </p:spPr>
        <p:txBody>
          <a:bodyPr rtlCol="0" anchor="b">
            <a:normAutofit/>
          </a:bodyPr>
          <a:lstStyle>
            <a:lvl1pPr algn="r">
              <a:defRPr lang="pt-BR" sz="7200" cap="none" baseline="0">
                <a:solidFill>
                  <a:schemeClr val="tx1"/>
                </a:solidFill>
              </a:defRPr>
            </a:lvl1pPr>
          </a:lstStyle>
          <a:p>
            <a:pPr rtl="0"/>
            <a:r>
              <a:rPr lang="pt-BR" noProof="0"/>
              <a:t>Clique para editar o estilo de título Mestre</a:t>
            </a:r>
          </a:p>
        </p:txBody>
      </p:sp>
      <p:sp>
        <p:nvSpPr>
          <p:cNvPr id="3" name="Espaço Reservado para Texto 2"/>
          <p:cNvSpPr>
            <a:spLocks noGrp="1"/>
          </p:cNvSpPr>
          <p:nvPr>
            <p:ph type="body" idx="1" hasCustomPrompt="1"/>
          </p:nvPr>
        </p:nvSpPr>
        <p:spPr>
          <a:xfrm>
            <a:off x="765025" y="4216328"/>
            <a:ext cx="9612971" cy="1143324"/>
          </a:xfrm>
        </p:spPr>
        <p:txBody>
          <a:bodyPr rtlCol="0"/>
          <a:lstStyle>
            <a:lvl1pPr marL="0" indent="0" algn="r">
              <a:lnSpc>
                <a:spcPct val="112000"/>
              </a:lnSpc>
              <a:spcBef>
                <a:spcPct val="0"/>
              </a:spcBef>
              <a:spcAft>
                <a:spcPct val="0"/>
              </a:spcAft>
              <a:buNone/>
              <a:defRPr lang="pt-BR" sz="2400">
                <a:solidFill>
                  <a:schemeClr val="tx1"/>
                </a:solidFill>
              </a:defRPr>
            </a:lvl1pPr>
            <a:lvl2pPr marL="457200" indent="0">
              <a:buNone/>
              <a:defRPr lang="pt-BR" sz="2000">
                <a:solidFill>
                  <a:schemeClr val="tx1">
                    <a:tint val="75000"/>
                  </a:schemeClr>
                </a:solidFill>
              </a:defRPr>
            </a:lvl2pPr>
            <a:lvl3pPr marL="914400" indent="0">
              <a:buNone/>
              <a:defRPr lang="pt-BR" sz="1800">
                <a:solidFill>
                  <a:schemeClr val="tx1">
                    <a:tint val="75000"/>
                  </a:schemeClr>
                </a:solidFill>
              </a:defRPr>
            </a:lvl3pPr>
            <a:lvl4pPr marL="1371600" indent="0">
              <a:buNone/>
              <a:defRPr lang="pt-BR" sz="1600">
                <a:solidFill>
                  <a:schemeClr val="tx1">
                    <a:tint val="75000"/>
                  </a:schemeClr>
                </a:solidFill>
              </a:defRPr>
            </a:lvl4pPr>
            <a:lvl5pPr marL="1828800" indent="0">
              <a:buNone/>
              <a:defRPr lang="pt-BR" sz="1600">
                <a:solidFill>
                  <a:schemeClr val="tx1">
                    <a:tint val="75000"/>
                  </a:schemeClr>
                </a:solidFill>
              </a:defRPr>
            </a:lvl5pPr>
            <a:lvl6pPr marL="2286000" indent="0">
              <a:buNone/>
              <a:defRPr lang="pt-BR" sz="1600">
                <a:solidFill>
                  <a:schemeClr val="tx1">
                    <a:tint val="75000"/>
                  </a:schemeClr>
                </a:solidFill>
              </a:defRPr>
            </a:lvl6pPr>
            <a:lvl7pPr marL="2743200" indent="0">
              <a:buNone/>
              <a:defRPr lang="pt-BR" sz="1600">
                <a:solidFill>
                  <a:schemeClr val="tx1">
                    <a:tint val="75000"/>
                  </a:schemeClr>
                </a:solidFill>
              </a:defRPr>
            </a:lvl7pPr>
            <a:lvl8pPr marL="3200400" indent="0">
              <a:buNone/>
              <a:defRPr lang="pt-BR" sz="1600">
                <a:solidFill>
                  <a:schemeClr val="tx1">
                    <a:tint val="75000"/>
                  </a:schemeClr>
                </a:solidFill>
              </a:defRPr>
            </a:lvl8pPr>
            <a:lvl9pPr marL="3657600" indent="0">
              <a:buNone/>
              <a:defRPr lang="pt-BR" sz="1600">
                <a:solidFill>
                  <a:schemeClr val="tx1">
                    <a:tint val="75000"/>
                  </a:schemeClr>
                </a:solidFill>
              </a:defRPr>
            </a:lvl9pPr>
          </a:lstStyle>
          <a:p>
            <a:pPr lvl="0" rtl="0"/>
            <a:r>
              <a:rPr lang="pt-BR" noProof="0"/>
              <a:t>Clique para editar o texto Mestre</a:t>
            </a:r>
          </a:p>
        </p:txBody>
      </p:sp>
      <p:sp>
        <p:nvSpPr>
          <p:cNvPr id="4" name="Espaço Reservado para Data 3"/>
          <p:cNvSpPr>
            <a:spLocks noGrp="1"/>
          </p:cNvSpPr>
          <p:nvPr>
            <p:ph type="dt" sz="half" idx="10"/>
          </p:nvPr>
        </p:nvSpPr>
        <p:spPr>
          <a:xfrm>
            <a:off x="738908" y="6453386"/>
            <a:ext cx="1622409" cy="404614"/>
          </a:xfrm>
        </p:spPr>
        <p:txBody>
          <a:bodyPr rtlCol="0"/>
          <a:lstStyle>
            <a:lvl1pPr>
              <a:defRPr lang="pt-BR">
                <a:solidFill>
                  <a:schemeClr val="tx2"/>
                </a:solidFill>
              </a:defRPr>
            </a:lvl1pPr>
          </a:lstStyle>
          <a:p>
            <a:pPr rtl="0"/>
            <a:fld id="{3B77EF04-6424-4B70-94D1-FC932CBBDD9B}" type="datetimeFigureOut">
              <a:rPr lang="pt-BR" noProof="0" smtClean="0"/>
              <a:t>22/05/2024</a:t>
            </a:fld>
            <a:endParaRPr lang="pt-BR" noProof="0"/>
          </a:p>
        </p:txBody>
      </p:sp>
      <p:sp>
        <p:nvSpPr>
          <p:cNvPr id="5" name="Espaço Reservado para Rodapé 4"/>
          <p:cNvSpPr>
            <a:spLocks noGrp="1"/>
          </p:cNvSpPr>
          <p:nvPr>
            <p:ph type="ftr" sz="quarter" idx="11"/>
          </p:nvPr>
        </p:nvSpPr>
        <p:spPr>
          <a:xfrm>
            <a:off x="2584312" y="6453386"/>
            <a:ext cx="7023377" cy="404614"/>
          </a:xfrm>
        </p:spPr>
        <p:txBody>
          <a:bodyPr rtlCol="0"/>
          <a:lstStyle>
            <a:lvl1pPr algn="ctr">
              <a:defRPr lang="pt-BR">
                <a:solidFill>
                  <a:schemeClr val="tx2"/>
                </a:solidFill>
              </a:defRPr>
            </a:lvl1pPr>
          </a:lstStyle>
          <a:p>
            <a:pPr rtl="0"/>
            <a:r>
              <a:rPr lang="pt-BR" noProof="0"/>
              <a:t>Adicionar um rodapé </a:t>
            </a:r>
          </a:p>
        </p:txBody>
      </p:sp>
      <p:sp>
        <p:nvSpPr>
          <p:cNvPr id="6" name="Espaço reservado para o número do slide 5"/>
          <p:cNvSpPr>
            <a:spLocks noGrp="1"/>
          </p:cNvSpPr>
          <p:nvPr>
            <p:ph type="sldNum" sz="quarter" idx="12"/>
          </p:nvPr>
        </p:nvSpPr>
        <p:spPr>
          <a:xfrm>
            <a:off x="9830683" y="6453386"/>
            <a:ext cx="1596292" cy="404614"/>
          </a:xfrm>
        </p:spPr>
        <p:txBody>
          <a:bodyPr rtlCol="0"/>
          <a:lstStyle>
            <a:lvl1pPr>
              <a:defRPr lang="pt-BR">
                <a:solidFill>
                  <a:schemeClr val="tx2"/>
                </a:solidFill>
              </a:defRPr>
            </a:lvl1pPr>
          </a:lstStyle>
          <a:p>
            <a:pPr rtl="0"/>
            <a:fld id="{B38049E5-7B53-4E85-8972-7D6C4BCE5BB9}" type="slidenum">
              <a:rPr lang="pt-BR" noProof="0" smtClean="0"/>
              <a:t>‹nº›</a:t>
            </a:fld>
            <a:endParaRPr lang="pt-BR" noProof="0"/>
          </a:p>
        </p:txBody>
      </p:sp>
      <p:sp>
        <p:nvSpPr>
          <p:cNvPr id="9" name="Forma de L 8">
            <a:extLst>
              <a:ext uri="{FF2B5EF4-FFF2-40B4-BE49-F238E27FC236}">
                <a16:creationId xmlns:a16="http://schemas.microsoft.com/office/drawing/2014/main" id="{BF5B4C6D-2825-4690-8D32-39CBF5E0F7E6}"/>
              </a:ext>
            </a:extLst>
          </p:cNvPr>
          <p:cNvSpPr/>
          <p:nvPr userDrawn="1"/>
        </p:nvSpPr>
        <p:spPr>
          <a:xfrm rot="10800000" flipV="1">
            <a:off x="8532326" y="1820272"/>
            <a:ext cx="2772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p>
        </p:txBody>
      </p:sp>
      <p:sp>
        <p:nvSpPr>
          <p:cNvPr id="8" name="Forma de L 7">
            <a:extLst>
              <a:ext uri="{FF2B5EF4-FFF2-40B4-BE49-F238E27FC236}">
                <a16:creationId xmlns:a16="http://schemas.microsoft.com/office/drawing/2014/main" id="{DFD43940-6D78-4E75-BDB6-8792768BB894}"/>
              </a:ext>
            </a:extLst>
          </p:cNvPr>
          <p:cNvSpPr/>
          <p:nvPr userDrawn="1"/>
        </p:nvSpPr>
        <p:spPr>
          <a:xfrm flipH="1">
            <a:off x="8286318" y="1685652"/>
            <a:ext cx="3152309" cy="4408489"/>
          </a:xfrm>
          <a:prstGeom prst="corner">
            <a:avLst>
              <a:gd name="adj1" fmla="val 5837"/>
              <a:gd name="adj2" fmla="val 6502"/>
            </a:avLst>
          </a:prstGeom>
          <a:solidFill>
            <a:srgbClr val="EFEDE3"/>
          </a:solidFill>
          <a:ln>
            <a:solidFill>
              <a:srgbClr val="EFEDE3"/>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p>
        </p:txBody>
      </p:sp>
    </p:spTree>
    <p:extLst>
      <p:ext uri="{BB962C8B-B14F-4D97-AF65-F5344CB8AC3E}">
        <p14:creationId xmlns:p14="http://schemas.microsoft.com/office/powerpoint/2010/main" val="3159214435"/>
      </p:ext>
    </p:extLst>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4383BAFA-C6F2-4575-B39A-06632E76E706}" type="datetimeFigureOut">
              <a:rPr lang="en-US" smtClean="0"/>
              <a:t>5/22/2024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‹nº›</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normAutofit/>
          </a:bodyPr>
          <a:lstStyle>
            <a:lvl1pPr>
              <a:defRPr lang="pt-BR" sz="4800">
                <a:solidFill>
                  <a:schemeClr val="tx2"/>
                </a:solidFill>
              </a:defRPr>
            </a:lvl1pPr>
          </a:lstStyle>
          <a:p>
            <a:pPr rtl="0"/>
            <a:r>
              <a:rPr lang="pt-BR" noProof="0"/>
              <a:t>Clique para editar o estilo de título Mestre</a:t>
            </a:r>
          </a:p>
        </p:txBody>
      </p:sp>
      <p:sp>
        <p:nvSpPr>
          <p:cNvPr id="3" name="Espaço Reservado para Conteúdo 2"/>
          <p:cNvSpPr>
            <a:spLocks noGrp="1"/>
          </p:cNvSpPr>
          <p:nvPr>
            <p:ph sz="half" idx="1" hasCustomPrompt="1"/>
          </p:nvPr>
        </p:nvSpPr>
        <p:spPr>
          <a:xfrm>
            <a:off x="1371600" y="2285999"/>
            <a:ext cx="4447786" cy="3581401"/>
          </a:xfrm>
        </p:spPr>
        <p:txBody>
          <a:bodyPr rtlCol="0"/>
          <a:lstStyle>
            <a:lvl1pPr>
              <a:defRPr lang="pt-BR" baseline="0">
                <a:solidFill>
                  <a:schemeClr val="tx2"/>
                </a:solidFill>
              </a:defRPr>
            </a:lvl1pPr>
            <a:lvl2pPr>
              <a:defRPr lang="pt-BR" baseline="0">
                <a:solidFill>
                  <a:schemeClr val="tx2"/>
                </a:solidFill>
              </a:defRPr>
            </a:lvl2pPr>
            <a:lvl3pPr>
              <a:defRPr lang="pt-BR" baseline="0">
                <a:solidFill>
                  <a:schemeClr val="tx2"/>
                </a:solidFill>
              </a:defRPr>
            </a:lvl3pPr>
            <a:lvl4pPr>
              <a:defRPr lang="pt-BR" baseline="0">
                <a:solidFill>
                  <a:schemeClr val="tx2"/>
                </a:solidFill>
              </a:defRPr>
            </a:lvl4pPr>
            <a:lvl5pPr>
              <a:defRPr lang="pt-BR" baseline="0">
                <a:solidFill>
                  <a:schemeClr val="tx2"/>
                </a:solidFill>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Conteúdo 3"/>
          <p:cNvSpPr>
            <a:spLocks noGrp="1"/>
          </p:cNvSpPr>
          <p:nvPr>
            <p:ph sz="half" idx="2" hasCustomPrompt="1"/>
          </p:nvPr>
        </p:nvSpPr>
        <p:spPr>
          <a:xfrm>
            <a:off x="6525403" y="2285999"/>
            <a:ext cx="4447786" cy="3581401"/>
          </a:xfrm>
        </p:spPr>
        <p:txBody>
          <a:bodyPr rtlCol="0"/>
          <a:lstStyle>
            <a:lvl1pPr>
              <a:defRPr lang="pt-BR">
                <a:solidFill>
                  <a:schemeClr val="tx2"/>
                </a:solidFill>
              </a:defRPr>
            </a:lvl1pPr>
            <a:lvl2pPr>
              <a:defRPr lang="pt-BR">
                <a:solidFill>
                  <a:schemeClr val="tx2"/>
                </a:solidFill>
              </a:defRPr>
            </a:lvl2pPr>
            <a:lvl3pPr>
              <a:defRPr lang="pt-BR">
                <a:solidFill>
                  <a:schemeClr val="tx2"/>
                </a:solidFill>
              </a:defRPr>
            </a:lvl3pPr>
            <a:lvl4pPr>
              <a:defRPr lang="pt-BR">
                <a:solidFill>
                  <a:schemeClr val="tx2"/>
                </a:solidFill>
              </a:defRPr>
            </a:lvl4pPr>
            <a:lvl5pPr>
              <a:defRPr lang="pt-BR">
                <a:solidFill>
                  <a:schemeClr val="tx2"/>
                </a:solidFill>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5" name="Espaço Reservado para Data 4"/>
          <p:cNvSpPr>
            <a:spLocks noGrp="1"/>
          </p:cNvSpPr>
          <p:nvPr>
            <p:ph type="dt" sz="half" idx="10"/>
          </p:nvPr>
        </p:nvSpPr>
        <p:spPr/>
        <p:txBody>
          <a:bodyPr rtlCol="0"/>
          <a:lstStyle>
            <a:defPPr>
              <a:defRPr lang="pt-BR"/>
            </a:defPPr>
          </a:lstStyle>
          <a:p>
            <a:pPr rtl="0"/>
            <a:fld id="{3B77EF04-6424-4B70-94D1-FC932CBBDD9B}" type="datetimeFigureOut">
              <a:rPr lang="pt-BR" noProof="0" smtClean="0"/>
              <a:t>22/05/2024</a:t>
            </a:fld>
            <a:endParaRPr lang="pt-BR" noProof="0"/>
          </a:p>
        </p:txBody>
      </p:sp>
      <p:sp>
        <p:nvSpPr>
          <p:cNvPr id="6" name="Espaço Reservado para Rodapé 5"/>
          <p:cNvSpPr>
            <a:spLocks noGrp="1"/>
          </p:cNvSpPr>
          <p:nvPr>
            <p:ph type="ftr" sz="quarter" idx="11"/>
          </p:nvPr>
        </p:nvSpPr>
        <p:spPr/>
        <p:txBody>
          <a:bodyPr rtlCol="0"/>
          <a:lstStyle>
            <a:defPPr>
              <a:defRPr lang="pt-BR"/>
            </a:defPPr>
          </a:lstStyle>
          <a:p>
            <a:pPr rtl="0"/>
            <a:r>
              <a:rPr lang="pt-BR" noProof="0"/>
              <a:t>Adicionar um rodapé </a:t>
            </a:r>
          </a:p>
        </p:txBody>
      </p:sp>
      <p:sp>
        <p:nvSpPr>
          <p:cNvPr id="7" name="Espaço Reservado para o Número do Slide 6"/>
          <p:cNvSpPr>
            <a:spLocks noGrp="1"/>
          </p:cNvSpPr>
          <p:nvPr>
            <p:ph type="sldNum" sz="quarter" idx="12"/>
          </p:nvPr>
        </p:nvSpPr>
        <p:spPr/>
        <p:txBody>
          <a:bodyPr rtlCol="0"/>
          <a:lstStyle>
            <a:defPPr>
              <a:defRPr lang="pt-BR"/>
            </a:defPPr>
          </a:lstStyle>
          <a:p>
            <a:pPr rtl="0"/>
            <a:fld id="{B38049E5-7B53-4E85-8972-7D6C4BCE5BB9}" type="slidenum">
              <a:rPr lang="pt-BR" noProof="0" smtClean="0"/>
              <a:t>‹nº›</a:t>
            </a:fld>
            <a:endParaRPr lang="pt-BR" noProof="0"/>
          </a:p>
        </p:txBody>
      </p:sp>
    </p:spTree>
    <p:extLst>
      <p:ext uri="{BB962C8B-B14F-4D97-AF65-F5344CB8AC3E}">
        <p14:creationId xmlns:p14="http://schemas.microsoft.com/office/powerpoint/2010/main" val="296885031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371600" y="685800"/>
            <a:ext cx="9601200" cy="1485900"/>
          </a:xfrm>
        </p:spPr>
        <p:txBody>
          <a:bodyPr rtlCol="0">
            <a:normAutofit/>
          </a:bodyPr>
          <a:lstStyle>
            <a:lvl1pPr>
              <a:defRPr lang="pt-BR" sz="4800">
                <a:solidFill>
                  <a:schemeClr val="tx2"/>
                </a:solidFill>
              </a:defRPr>
            </a:lvl1pPr>
          </a:lstStyle>
          <a:p>
            <a:pPr rtl="0"/>
            <a:r>
              <a:rPr lang="pt-BR" noProof="0"/>
              <a:t>Clique para editar o estilo de título Mestre</a:t>
            </a:r>
          </a:p>
        </p:txBody>
      </p:sp>
      <p:sp>
        <p:nvSpPr>
          <p:cNvPr id="3" name="Espaço Reservado para Texto 2"/>
          <p:cNvSpPr>
            <a:spLocks noGrp="1"/>
          </p:cNvSpPr>
          <p:nvPr>
            <p:ph type="body" idx="1" hasCustomPrompt="1"/>
          </p:nvPr>
        </p:nvSpPr>
        <p:spPr>
          <a:xfrm>
            <a:off x="1371600" y="2340864"/>
            <a:ext cx="4443984" cy="823912"/>
          </a:xfrm>
        </p:spPr>
        <p:txBody>
          <a:bodyPr rtlCol="0" anchor="b">
            <a:noAutofit/>
          </a:bodyPr>
          <a:lstStyle>
            <a:lvl1pPr marL="0" indent="0">
              <a:lnSpc>
                <a:spcPct val="84000"/>
              </a:lnSpc>
              <a:spcBef>
                <a:spcPct val="0"/>
              </a:spcBef>
              <a:spcAft>
                <a:spcPct val="0"/>
              </a:spcAft>
              <a:buNone/>
              <a:defRPr lang="pt-BR" sz="3000" b="0" baseline="0">
                <a:solidFill>
                  <a:schemeClr val="tx2"/>
                </a:solidFill>
              </a:defRPr>
            </a:lvl1pPr>
            <a:lvl2pPr marL="457200" indent="0">
              <a:buNone/>
              <a:defRPr lang="pt-BR" sz="2000" b="1"/>
            </a:lvl2pPr>
            <a:lvl3pPr marL="914400" indent="0">
              <a:buNone/>
              <a:defRPr lang="pt-BR" sz="1800" b="1"/>
            </a:lvl3pPr>
            <a:lvl4pPr marL="1371600" indent="0">
              <a:buNone/>
              <a:defRPr lang="pt-BR" sz="1600" b="1"/>
            </a:lvl4pPr>
            <a:lvl5pPr marL="1828800" indent="0">
              <a:buNone/>
              <a:defRPr lang="pt-BR" sz="1600" b="1"/>
            </a:lvl5pPr>
            <a:lvl6pPr marL="2286000" indent="0">
              <a:buNone/>
              <a:defRPr lang="pt-BR" sz="1600" b="1"/>
            </a:lvl6pPr>
            <a:lvl7pPr marL="2743200" indent="0">
              <a:buNone/>
              <a:defRPr lang="pt-BR" sz="1600" b="1"/>
            </a:lvl7pPr>
            <a:lvl8pPr marL="3200400" indent="0">
              <a:buNone/>
              <a:defRPr lang="pt-BR" sz="1600" b="1"/>
            </a:lvl8pPr>
            <a:lvl9pPr marL="3657600" indent="0">
              <a:buNone/>
              <a:defRPr lang="pt-BR" sz="1600" b="1"/>
            </a:lvl9pPr>
          </a:lstStyle>
          <a:p>
            <a:pPr lvl="0" rtl="0"/>
            <a:r>
              <a:rPr lang="pt-BR" noProof="0"/>
              <a:t>Clique para editar o texto Mestre</a:t>
            </a:r>
          </a:p>
        </p:txBody>
      </p:sp>
      <p:sp>
        <p:nvSpPr>
          <p:cNvPr id="4" name="Espaço Reservado para Conteúdo 3"/>
          <p:cNvSpPr>
            <a:spLocks noGrp="1"/>
          </p:cNvSpPr>
          <p:nvPr>
            <p:ph sz="half" idx="2" hasCustomPrompt="1"/>
          </p:nvPr>
        </p:nvSpPr>
        <p:spPr>
          <a:xfrm>
            <a:off x="1371600" y="3305207"/>
            <a:ext cx="4443984" cy="2562193"/>
          </a:xfrm>
        </p:spPr>
        <p:txBody>
          <a:bodyPr rtlCol="0"/>
          <a:lstStyle>
            <a:lvl1pPr>
              <a:defRPr lang="pt-BR" baseline="0">
                <a:solidFill>
                  <a:schemeClr val="tx2"/>
                </a:solidFill>
              </a:defRPr>
            </a:lvl1pPr>
            <a:lvl2pPr>
              <a:defRPr lang="pt-BR" baseline="0">
                <a:solidFill>
                  <a:schemeClr val="tx2"/>
                </a:solidFill>
              </a:defRPr>
            </a:lvl2pPr>
            <a:lvl3pPr>
              <a:defRPr lang="pt-BR" baseline="0">
                <a:solidFill>
                  <a:schemeClr val="tx2"/>
                </a:solidFill>
              </a:defRPr>
            </a:lvl3pPr>
            <a:lvl4pPr>
              <a:defRPr lang="pt-BR" baseline="0">
                <a:solidFill>
                  <a:schemeClr val="tx2"/>
                </a:solidFill>
              </a:defRPr>
            </a:lvl4pPr>
            <a:lvl5pPr>
              <a:defRPr lang="pt-BR" baseline="0">
                <a:solidFill>
                  <a:schemeClr val="tx2"/>
                </a:solidFill>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5" name="Espaço Reservado para Texto 4"/>
          <p:cNvSpPr>
            <a:spLocks noGrp="1"/>
          </p:cNvSpPr>
          <p:nvPr>
            <p:ph type="body" sz="quarter" idx="3" hasCustomPrompt="1"/>
          </p:nvPr>
        </p:nvSpPr>
        <p:spPr>
          <a:xfrm>
            <a:off x="6525014" y="2340864"/>
            <a:ext cx="4443984" cy="823912"/>
          </a:xfrm>
        </p:spPr>
        <p:txBody>
          <a:bodyPr rtlCol="0" anchor="b">
            <a:noAutofit/>
          </a:bodyPr>
          <a:lstStyle>
            <a:lvl1pPr marL="0" indent="0">
              <a:lnSpc>
                <a:spcPct val="84000"/>
              </a:lnSpc>
              <a:spcBef>
                <a:spcPct val="0"/>
              </a:spcBef>
              <a:spcAft>
                <a:spcPct val="0"/>
              </a:spcAft>
              <a:buNone/>
              <a:defRPr lang="pt-BR" sz="3000" b="0" baseline="0">
                <a:solidFill>
                  <a:schemeClr val="tx2"/>
                </a:solidFill>
              </a:defRPr>
            </a:lvl1pPr>
            <a:lvl2pPr marL="457200" indent="0">
              <a:buNone/>
              <a:defRPr lang="pt-BR" sz="2000" b="1"/>
            </a:lvl2pPr>
            <a:lvl3pPr marL="914400" indent="0">
              <a:buNone/>
              <a:defRPr lang="pt-BR" sz="1800" b="1"/>
            </a:lvl3pPr>
            <a:lvl4pPr marL="1371600" indent="0">
              <a:buNone/>
              <a:defRPr lang="pt-BR" sz="1600" b="1"/>
            </a:lvl4pPr>
            <a:lvl5pPr marL="1828800" indent="0">
              <a:buNone/>
              <a:defRPr lang="pt-BR" sz="1600" b="1"/>
            </a:lvl5pPr>
            <a:lvl6pPr marL="2286000" indent="0">
              <a:buNone/>
              <a:defRPr lang="pt-BR" sz="1600" b="1"/>
            </a:lvl6pPr>
            <a:lvl7pPr marL="2743200" indent="0">
              <a:buNone/>
              <a:defRPr lang="pt-BR" sz="1600" b="1"/>
            </a:lvl7pPr>
            <a:lvl8pPr marL="3200400" indent="0">
              <a:buNone/>
              <a:defRPr lang="pt-BR" sz="1600" b="1"/>
            </a:lvl8pPr>
            <a:lvl9pPr marL="3657600" indent="0">
              <a:buNone/>
              <a:defRPr lang="pt-BR" sz="1600" b="1"/>
            </a:lvl9pPr>
          </a:lstStyle>
          <a:p>
            <a:pPr lvl="0" rtl="0"/>
            <a:r>
              <a:rPr lang="pt-BR" noProof="0"/>
              <a:t>Clique para editar o texto Mestre</a:t>
            </a:r>
          </a:p>
        </p:txBody>
      </p:sp>
      <p:sp>
        <p:nvSpPr>
          <p:cNvPr id="6" name="Espaço Reservado para Conteúdo 5"/>
          <p:cNvSpPr>
            <a:spLocks noGrp="1"/>
          </p:cNvSpPr>
          <p:nvPr>
            <p:ph sz="quarter" idx="4" hasCustomPrompt="1"/>
          </p:nvPr>
        </p:nvSpPr>
        <p:spPr>
          <a:xfrm>
            <a:off x="6525014" y="3305207"/>
            <a:ext cx="4443984" cy="2562193"/>
          </a:xfrm>
        </p:spPr>
        <p:txBody>
          <a:bodyPr rtlCol="0"/>
          <a:lstStyle>
            <a:lvl1pPr>
              <a:defRPr lang="pt-BR" baseline="0">
                <a:solidFill>
                  <a:schemeClr val="tx2"/>
                </a:solidFill>
              </a:defRPr>
            </a:lvl1pPr>
            <a:lvl2pPr>
              <a:defRPr lang="pt-BR" baseline="0">
                <a:solidFill>
                  <a:schemeClr val="tx2"/>
                </a:solidFill>
              </a:defRPr>
            </a:lvl2pPr>
            <a:lvl3pPr>
              <a:defRPr lang="pt-BR" baseline="0">
                <a:solidFill>
                  <a:schemeClr val="tx2"/>
                </a:solidFill>
              </a:defRPr>
            </a:lvl3pPr>
            <a:lvl4pPr>
              <a:defRPr lang="pt-BR" baseline="0">
                <a:solidFill>
                  <a:schemeClr val="tx2"/>
                </a:solidFill>
              </a:defRPr>
            </a:lvl4pPr>
            <a:lvl5pPr>
              <a:defRPr lang="pt-BR" baseline="0">
                <a:solidFill>
                  <a:schemeClr val="tx2"/>
                </a:solidFill>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7" name="Espaço Reservado para Data 6"/>
          <p:cNvSpPr>
            <a:spLocks noGrp="1"/>
          </p:cNvSpPr>
          <p:nvPr>
            <p:ph type="dt" sz="half" idx="10"/>
          </p:nvPr>
        </p:nvSpPr>
        <p:spPr/>
        <p:txBody>
          <a:bodyPr rtlCol="0"/>
          <a:lstStyle>
            <a:defPPr>
              <a:defRPr lang="pt-BR"/>
            </a:defPPr>
          </a:lstStyle>
          <a:p>
            <a:pPr rtl="0"/>
            <a:fld id="{3B77EF04-6424-4B70-94D1-FC932CBBDD9B}" type="datetimeFigureOut">
              <a:rPr lang="pt-BR" noProof="0" smtClean="0"/>
              <a:t>22/05/2024</a:t>
            </a:fld>
            <a:endParaRPr lang="pt-BR" noProof="0"/>
          </a:p>
        </p:txBody>
      </p:sp>
      <p:sp>
        <p:nvSpPr>
          <p:cNvPr id="8" name="Espaço Reservado para Rodapé 7"/>
          <p:cNvSpPr>
            <a:spLocks noGrp="1"/>
          </p:cNvSpPr>
          <p:nvPr>
            <p:ph type="ftr" sz="quarter" idx="11"/>
          </p:nvPr>
        </p:nvSpPr>
        <p:spPr/>
        <p:txBody>
          <a:bodyPr rtlCol="0"/>
          <a:lstStyle>
            <a:defPPr>
              <a:defRPr lang="pt-BR"/>
            </a:defPPr>
          </a:lstStyle>
          <a:p>
            <a:pPr rtl="0"/>
            <a:r>
              <a:rPr lang="pt-BR" noProof="0"/>
              <a:t>Adicionar um rodapé </a:t>
            </a:r>
          </a:p>
        </p:txBody>
      </p:sp>
      <p:sp>
        <p:nvSpPr>
          <p:cNvPr id="9" name="Espaço Reservado para o Número do Slide 8"/>
          <p:cNvSpPr>
            <a:spLocks noGrp="1"/>
          </p:cNvSpPr>
          <p:nvPr>
            <p:ph type="sldNum" sz="quarter" idx="12"/>
          </p:nvPr>
        </p:nvSpPr>
        <p:spPr/>
        <p:txBody>
          <a:bodyPr rtlCol="0"/>
          <a:lstStyle>
            <a:defPPr>
              <a:defRPr lang="pt-BR"/>
            </a:defPPr>
          </a:lstStyle>
          <a:p>
            <a:pPr rtl="0"/>
            <a:fld id="{B38049E5-7B53-4E85-8972-7D6C4BCE5BB9}" type="slidenum">
              <a:rPr lang="pt-BR" noProof="0" smtClean="0"/>
              <a:t>‹nº›</a:t>
            </a:fld>
            <a:endParaRPr lang="pt-BR" noProof="0"/>
          </a:p>
        </p:txBody>
      </p:sp>
      <p:sp>
        <p:nvSpPr>
          <p:cNvPr id="11" name="Forma de L 10">
            <a:extLst>
              <a:ext uri="{FF2B5EF4-FFF2-40B4-BE49-F238E27FC236}">
                <a16:creationId xmlns:a16="http://schemas.microsoft.com/office/drawing/2014/main" id="{91236E78-C797-4C31-BA0C-DB193BAF6D2D}"/>
              </a:ext>
            </a:extLst>
          </p:cNvPr>
          <p:cNvSpPr/>
          <p:nvPr userDrawn="1"/>
        </p:nvSpPr>
        <p:spPr>
          <a:xfrm rot="10800000" flipV="1">
            <a:off x="8391654" y="1873024"/>
            <a:ext cx="2772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p>
        </p:txBody>
      </p:sp>
      <p:sp>
        <p:nvSpPr>
          <p:cNvPr id="10" name="Forma de L 9">
            <a:extLst>
              <a:ext uri="{FF2B5EF4-FFF2-40B4-BE49-F238E27FC236}">
                <a16:creationId xmlns:a16="http://schemas.microsoft.com/office/drawing/2014/main" id="{BFA658F0-F295-40A9-8BA8-1F6CBDFBBE09}"/>
              </a:ext>
            </a:extLst>
          </p:cNvPr>
          <p:cNvSpPr/>
          <p:nvPr userDrawn="1"/>
        </p:nvSpPr>
        <p:spPr>
          <a:xfrm flipH="1">
            <a:off x="8152968" y="1752327"/>
            <a:ext cx="3152309" cy="4408489"/>
          </a:xfrm>
          <a:prstGeom prst="corner">
            <a:avLst>
              <a:gd name="adj1" fmla="val 7085"/>
              <a:gd name="adj2" fmla="val 7750"/>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ctr" rtl="0"/>
            <a:endParaRPr lang="pt-BR" noProof="0"/>
          </a:p>
        </p:txBody>
      </p:sp>
    </p:spTree>
    <p:extLst>
      <p:ext uri="{BB962C8B-B14F-4D97-AF65-F5344CB8AC3E}">
        <p14:creationId xmlns:p14="http://schemas.microsoft.com/office/powerpoint/2010/main" val="274007347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normAutofit/>
          </a:bodyPr>
          <a:lstStyle>
            <a:lvl1pPr>
              <a:defRPr lang="pt-BR" sz="4800"/>
            </a:lvl1pPr>
          </a:lstStyle>
          <a:p>
            <a:pPr rtl="0"/>
            <a:r>
              <a:rPr lang="pt-BR" noProof="0"/>
              <a:t>Clique para editar o estilo de título Mestre</a:t>
            </a:r>
          </a:p>
        </p:txBody>
      </p:sp>
      <p:sp>
        <p:nvSpPr>
          <p:cNvPr id="3" name="Espaço Reservado para Data 2"/>
          <p:cNvSpPr>
            <a:spLocks noGrp="1"/>
          </p:cNvSpPr>
          <p:nvPr>
            <p:ph type="dt" sz="half" idx="10"/>
          </p:nvPr>
        </p:nvSpPr>
        <p:spPr/>
        <p:txBody>
          <a:bodyPr rtlCol="0"/>
          <a:lstStyle>
            <a:defPPr>
              <a:defRPr lang="pt-BR"/>
            </a:defPPr>
          </a:lstStyle>
          <a:p>
            <a:pPr rtl="0"/>
            <a:fld id="{3B77EF04-6424-4B70-94D1-FC932CBBDD9B}" type="datetimeFigureOut">
              <a:rPr lang="pt-BR" noProof="0" smtClean="0"/>
              <a:t>22/05/2024</a:t>
            </a:fld>
            <a:endParaRPr lang="pt-BR" noProof="0"/>
          </a:p>
        </p:txBody>
      </p:sp>
      <p:sp>
        <p:nvSpPr>
          <p:cNvPr id="4" name="Espaço Reservado para Rodapé 3"/>
          <p:cNvSpPr>
            <a:spLocks noGrp="1"/>
          </p:cNvSpPr>
          <p:nvPr>
            <p:ph type="ftr" sz="quarter" idx="11"/>
          </p:nvPr>
        </p:nvSpPr>
        <p:spPr/>
        <p:txBody>
          <a:bodyPr rtlCol="0"/>
          <a:lstStyle>
            <a:defPPr>
              <a:defRPr lang="pt-BR"/>
            </a:defPPr>
          </a:lstStyle>
          <a:p>
            <a:pPr rtl="0"/>
            <a:r>
              <a:rPr lang="pt-BR" noProof="0"/>
              <a:t>Adicionar um rodapé </a:t>
            </a:r>
          </a:p>
        </p:txBody>
      </p:sp>
      <p:sp>
        <p:nvSpPr>
          <p:cNvPr id="5" name="Espaço Reservado para o Número do Slide 4"/>
          <p:cNvSpPr>
            <a:spLocks noGrp="1"/>
          </p:cNvSpPr>
          <p:nvPr>
            <p:ph type="sldNum" sz="quarter" idx="12"/>
          </p:nvPr>
        </p:nvSpPr>
        <p:spPr/>
        <p:txBody>
          <a:bodyPr rtlCol="0"/>
          <a:lstStyle>
            <a:defPPr>
              <a:defRPr lang="pt-BR"/>
            </a:defPPr>
          </a:lstStyle>
          <a:p>
            <a:pPr rtl="0"/>
            <a:fld id="{B38049E5-7B53-4E85-8972-7D6C4BCE5BB9}" type="slidenum">
              <a:rPr lang="pt-BR" noProof="0" smtClean="0"/>
              <a:t>‹nº›</a:t>
            </a:fld>
            <a:endParaRPr lang="pt-BR" noProof="0"/>
          </a:p>
        </p:txBody>
      </p:sp>
    </p:spTree>
    <p:extLst>
      <p:ext uri="{BB962C8B-B14F-4D97-AF65-F5344CB8AC3E}">
        <p14:creationId xmlns:p14="http://schemas.microsoft.com/office/powerpoint/2010/main" val="257254434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normAutofit/>
          </a:bodyPr>
          <a:lstStyle>
            <a:lvl1pPr>
              <a:defRPr lang="pt-BR" sz="4800"/>
            </a:lvl1pPr>
          </a:lstStyle>
          <a:p>
            <a:pPr rtl="0"/>
            <a:r>
              <a:rPr lang="pt-BR" noProof="0"/>
              <a:t>Clique para editar o estilo de título Mestre</a:t>
            </a:r>
          </a:p>
        </p:txBody>
      </p:sp>
      <p:sp>
        <p:nvSpPr>
          <p:cNvPr id="3" name="Espaço Reservado para Data 2"/>
          <p:cNvSpPr>
            <a:spLocks noGrp="1"/>
          </p:cNvSpPr>
          <p:nvPr>
            <p:ph type="dt" sz="half" idx="10"/>
          </p:nvPr>
        </p:nvSpPr>
        <p:spPr/>
        <p:txBody>
          <a:bodyPr rtlCol="0"/>
          <a:lstStyle>
            <a:defPPr>
              <a:defRPr lang="pt-BR"/>
            </a:defPPr>
          </a:lstStyle>
          <a:p>
            <a:pPr rtl="0"/>
            <a:fld id="{3B77EF04-6424-4B70-94D1-FC932CBBDD9B}" type="datetimeFigureOut">
              <a:rPr lang="pt-BR" noProof="0" smtClean="0"/>
              <a:t>22/05/2024</a:t>
            </a:fld>
            <a:endParaRPr lang="pt-BR" noProof="0"/>
          </a:p>
        </p:txBody>
      </p:sp>
      <p:sp>
        <p:nvSpPr>
          <p:cNvPr id="4" name="Espaço Reservado para Rodapé 3"/>
          <p:cNvSpPr>
            <a:spLocks noGrp="1"/>
          </p:cNvSpPr>
          <p:nvPr>
            <p:ph type="ftr" sz="quarter" idx="11"/>
          </p:nvPr>
        </p:nvSpPr>
        <p:spPr/>
        <p:txBody>
          <a:bodyPr rtlCol="0"/>
          <a:lstStyle>
            <a:defPPr>
              <a:defRPr lang="pt-BR"/>
            </a:defPPr>
          </a:lstStyle>
          <a:p>
            <a:pPr rtl="0"/>
            <a:r>
              <a:rPr lang="pt-BR" noProof="0"/>
              <a:t>Adicionar um rodapé </a:t>
            </a:r>
          </a:p>
        </p:txBody>
      </p:sp>
      <p:sp>
        <p:nvSpPr>
          <p:cNvPr id="5" name="Espaço Reservado para o Número do Slide 4"/>
          <p:cNvSpPr>
            <a:spLocks noGrp="1"/>
          </p:cNvSpPr>
          <p:nvPr>
            <p:ph type="sldNum" sz="quarter" idx="12"/>
          </p:nvPr>
        </p:nvSpPr>
        <p:spPr/>
        <p:txBody>
          <a:bodyPr rtlCol="0"/>
          <a:lstStyle>
            <a:defPPr>
              <a:defRPr lang="pt-BR"/>
            </a:defPPr>
          </a:lstStyle>
          <a:p>
            <a:pPr rtl="0"/>
            <a:fld id="{B38049E5-7B53-4E85-8972-7D6C4BCE5BB9}" type="slidenum">
              <a:rPr lang="pt-BR" noProof="0" smtClean="0"/>
              <a:t>‹nº›</a:t>
            </a:fld>
            <a:endParaRPr lang="pt-BR" noProof="0"/>
          </a:p>
        </p:txBody>
      </p:sp>
      <p:sp>
        <p:nvSpPr>
          <p:cNvPr id="7" name="Espaço Reservado para Texto 6">
            <a:extLst>
              <a:ext uri="{FF2B5EF4-FFF2-40B4-BE49-F238E27FC236}">
                <a16:creationId xmlns:a16="http://schemas.microsoft.com/office/drawing/2014/main" id="{CAFD1631-6749-4027-9415-B72D163BBD58}"/>
              </a:ext>
            </a:extLst>
          </p:cNvPr>
          <p:cNvSpPr>
            <a:spLocks noGrp="1"/>
          </p:cNvSpPr>
          <p:nvPr>
            <p:ph type="body" sz="quarter" idx="13" hasCustomPrompt="1"/>
          </p:nvPr>
        </p:nvSpPr>
        <p:spPr>
          <a:xfrm>
            <a:off x="1560471" y="2297695"/>
            <a:ext cx="9071059" cy="2767600"/>
          </a:xfrm>
        </p:spPr>
        <p:txBody>
          <a:bodyPr rtlCol="0" anchor="ctr"/>
          <a:lstStyle>
            <a:lvl1pPr marL="0" indent="0" algn="ctr">
              <a:buNone/>
              <a:defRPr lang="pt-BR" sz="6000"/>
            </a:lvl1pPr>
          </a:lstStyle>
          <a:p>
            <a:pPr lvl="0" rtl="0"/>
            <a:r>
              <a:rPr lang="pt-BR" noProof="0"/>
              <a:t>Clique para editar o texto Mestre</a:t>
            </a:r>
          </a:p>
        </p:txBody>
      </p:sp>
    </p:spTree>
    <p:extLst>
      <p:ext uri="{BB962C8B-B14F-4D97-AF65-F5344CB8AC3E}">
        <p14:creationId xmlns:p14="http://schemas.microsoft.com/office/powerpoint/2010/main" val="226610308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defPPr>
              <a:defRPr lang="pt-BR"/>
            </a:defPPr>
          </a:lstStyle>
          <a:p>
            <a:pPr rtl="0"/>
            <a:fld id="{3B77EF04-6424-4B70-94D1-FC932CBBDD9B}" type="datetimeFigureOut">
              <a:rPr lang="pt-BR" noProof="0" smtClean="0"/>
              <a:t>22/05/2024</a:t>
            </a:fld>
            <a:endParaRPr lang="pt-BR" noProof="0"/>
          </a:p>
        </p:txBody>
      </p:sp>
      <p:sp>
        <p:nvSpPr>
          <p:cNvPr id="3" name="Espaço Reservado para Rodapé 2"/>
          <p:cNvSpPr>
            <a:spLocks noGrp="1"/>
          </p:cNvSpPr>
          <p:nvPr>
            <p:ph type="ftr" sz="quarter" idx="11"/>
          </p:nvPr>
        </p:nvSpPr>
        <p:spPr/>
        <p:txBody>
          <a:bodyPr rtlCol="0"/>
          <a:lstStyle>
            <a:defPPr>
              <a:defRPr lang="pt-BR"/>
            </a:defPPr>
          </a:lstStyle>
          <a:p>
            <a:pPr rtl="0"/>
            <a:r>
              <a:rPr lang="pt-BR" noProof="0"/>
              <a:t>Adicionar um rodapé </a:t>
            </a:r>
          </a:p>
        </p:txBody>
      </p:sp>
      <p:sp>
        <p:nvSpPr>
          <p:cNvPr id="4" name="Espaço reservado para o número do slide 3"/>
          <p:cNvSpPr>
            <a:spLocks noGrp="1"/>
          </p:cNvSpPr>
          <p:nvPr>
            <p:ph type="sldNum" sz="quarter" idx="12"/>
          </p:nvPr>
        </p:nvSpPr>
        <p:spPr/>
        <p:txBody>
          <a:bodyPr rtlCol="0"/>
          <a:lstStyle>
            <a:defPPr>
              <a:defRPr lang="pt-BR"/>
            </a:defPPr>
          </a:lstStyle>
          <a:p>
            <a:pPr rtl="0"/>
            <a:fld id="{B38049E5-7B53-4E85-8972-7D6C4BCE5BB9}" type="slidenum">
              <a:rPr lang="pt-BR" noProof="0" smtClean="0"/>
              <a:t>‹nº›</a:t>
            </a:fld>
            <a:endParaRPr lang="pt-BR" noProof="0"/>
          </a:p>
        </p:txBody>
      </p:sp>
    </p:spTree>
    <p:extLst>
      <p:ext uri="{BB962C8B-B14F-4D97-AF65-F5344CB8AC3E}">
        <p14:creationId xmlns:p14="http://schemas.microsoft.com/office/powerpoint/2010/main" val="399014074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5D548AD-CFF7-4B62-A477-F8927CD45901}" type="datetimeFigureOut">
              <a:rPr lang="pt-BR" smtClean="0"/>
              <a:t>22/05/2024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F9FD601-8820-4962-B01F-2E533037D2CB}" type="slidenum">
              <a:rPr lang="pt-BR" smtClean="0"/>
              <a:t>‹nº›</a:t>
            </a:fld>
            <a:endParaRPr lang="pt-BR"/>
          </a:p>
        </p:txBody>
      </p:sp>
    </p:spTree>
    <p:extLst>
      <p:ext uri="{BB962C8B-B14F-4D97-AF65-F5344CB8AC3E}">
        <p14:creationId xmlns:p14="http://schemas.microsoft.com/office/powerpoint/2010/main" val="342826000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5D548AD-CFF7-4B62-A477-F8927CD45901}" type="datetimeFigureOut">
              <a:rPr lang="pt-BR" smtClean="0"/>
              <a:t>22/05/2024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F9FD601-8820-4962-B01F-2E533037D2CB}" type="slidenum">
              <a:rPr lang="pt-BR" smtClean="0"/>
              <a:t>‹nº›</a:t>
            </a:fld>
            <a:endParaRPr lang="pt-BR"/>
          </a:p>
        </p:txBody>
      </p:sp>
    </p:spTree>
    <p:extLst>
      <p:ext uri="{BB962C8B-B14F-4D97-AF65-F5344CB8AC3E}">
        <p14:creationId xmlns:p14="http://schemas.microsoft.com/office/powerpoint/2010/main" val="161827239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55D548AD-CFF7-4B62-A477-F8927CD45901}" type="datetimeFigureOut">
              <a:rPr lang="pt-BR" smtClean="0"/>
              <a:t>22/05/2024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F9FD601-8820-4962-B01F-2E533037D2CB}" type="slidenum">
              <a:rPr lang="pt-BR" smtClean="0"/>
              <a:t>‹nº›</a:t>
            </a:fld>
            <a:endParaRPr lang="pt-BR"/>
          </a:p>
        </p:txBody>
      </p:sp>
    </p:spTree>
    <p:extLst>
      <p:ext uri="{BB962C8B-B14F-4D97-AF65-F5344CB8AC3E}">
        <p14:creationId xmlns:p14="http://schemas.microsoft.com/office/powerpoint/2010/main" val="197276586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5D548AD-CFF7-4B62-A477-F8927CD45901}" type="datetimeFigureOut">
              <a:rPr lang="pt-BR" smtClean="0"/>
              <a:t>22/05/2024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F9FD601-8820-4962-B01F-2E533037D2CB}" type="slidenum">
              <a:rPr lang="pt-BR" smtClean="0"/>
              <a:t>‹nº›</a:t>
            </a:fld>
            <a:endParaRPr lang="pt-BR"/>
          </a:p>
        </p:txBody>
      </p:sp>
    </p:spTree>
    <p:extLst>
      <p:ext uri="{BB962C8B-B14F-4D97-AF65-F5344CB8AC3E}">
        <p14:creationId xmlns:p14="http://schemas.microsoft.com/office/powerpoint/2010/main" val="283891193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5D548AD-CFF7-4B62-A477-F8927CD45901}" type="datetimeFigureOut">
              <a:rPr lang="pt-BR" smtClean="0"/>
              <a:t>22/05/2024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F9FD601-8820-4962-B01F-2E533037D2CB}" type="slidenum">
              <a:rPr lang="pt-BR" smtClean="0"/>
              <a:t>‹nº›</a:t>
            </a:fld>
            <a:endParaRPr lang="pt-BR"/>
          </a:p>
        </p:txBody>
      </p:sp>
    </p:spTree>
    <p:extLst>
      <p:ext uri="{BB962C8B-B14F-4D97-AF65-F5344CB8AC3E}">
        <p14:creationId xmlns:p14="http://schemas.microsoft.com/office/powerpoint/2010/main" val="3136559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125D50BD-454E-4348-9E70-BCAB5D798EE5}" type="datetimeFigureOut">
              <a:rPr lang="en-US" smtClean="0"/>
              <a:t>5/22/2024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‹nº›</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5D548AD-CFF7-4B62-A477-F8927CD45901}" type="datetimeFigureOut">
              <a:rPr lang="pt-BR" smtClean="0"/>
              <a:t>22/05/2024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F9FD601-8820-4962-B01F-2E533037D2CB}" type="slidenum">
              <a:rPr lang="pt-BR" smtClean="0"/>
              <a:t>‹nº›</a:t>
            </a:fld>
            <a:endParaRPr lang="pt-BR"/>
          </a:p>
        </p:txBody>
      </p:sp>
    </p:spTree>
    <p:extLst>
      <p:ext uri="{BB962C8B-B14F-4D97-AF65-F5344CB8AC3E}">
        <p14:creationId xmlns:p14="http://schemas.microsoft.com/office/powerpoint/2010/main" val="404926790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5D548AD-CFF7-4B62-A477-F8927CD45901}" type="datetimeFigureOut">
              <a:rPr lang="pt-BR" smtClean="0"/>
              <a:t>22/05/2024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F9FD601-8820-4962-B01F-2E533037D2CB}" type="slidenum">
              <a:rPr lang="pt-BR" smtClean="0"/>
              <a:t>‹nº›</a:t>
            </a:fld>
            <a:endParaRPr lang="pt-BR"/>
          </a:p>
        </p:txBody>
      </p:sp>
    </p:spTree>
    <p:extLst>
      <p:ext uri="{BB962C8B-B14F-4D97-AF65-F5344CB8AC3E}">
        <p14:creationId xmlns:p14="http://schemas.microsoft.com/office/powerpoint/2010/main" val="261907145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55D548AD-CFF7-4B62-A477-F8927CD45901}" type="datetimeFigureOut">
              <a:rPr lang="pt-BR" smtClean="0"/>
              <a:t>22/05/2024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F9FD601-8820-4962-B01F-2E533037D2CB}" type="slidenum">
              <a:rPr lang="pt-BR" smtClean="0"/>
              <a:t>‹nº›</a:t>
            </a:fld>
            <a:endParaRPr lang="pt-BR"/>
          </a:p>
        </p:txBody>
      </p:sp>
    </p:spTree>
    <p:extLst>
      <p:ext uri="{BB962C8B-B14F-4D97-AF65-F5344CB8AC3E}">
        <p14:creationId xmlns:p14="http://schemas.microsoft.com/office/powerpoint/2010/main" val="77403380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55D548AD-CFF7-4B62-A477-F8927CD45901}" type="datetimeFigureOut">
              <a:rPr lang="pt-BR" smtClean="0"/>
              <a:t>22/05/2024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F9FD601-8820-4962-B01F-2E533037D2CB}" type="slidenum">
              <a:rPr lang="pt-BR" smtClean="0"/>
              <a:t>‹nº›</a:t>
            </a:fld>
            <a:endParaRPr lang="pt-BR"/>
          </a:p>
        </p:txBody>
      </p:sp>
    </p:spTree>
    <p:extLst>
      <p:ext uri="{BB962C8B-B14F-4D97-AF65-F5344CB8AC3E}">
        <p14:creationId xmlns:p14="http://schemas.microsoft.com/office/powerpoint/2010/main" val="74132304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5D548AD-CFF7-4B62-A477-F8927CD45901}" type="datetimeFigureOut">
              <a:rPr lang="pt-BR" smtClean="0"/>
              <a:t>22/05/2024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F9FD601-8820-4962-B01F-2E533037D2CB}" type="slidenum">
              <a:rPr lang="pt-BR" smtClean="0"/>
              <a:t>‹nº›</a:t>
            </a:fld>
            <a:endParaRPr lang="pt-BR"/>
          </a:p>
        </p:txBody>
      </p:sp>
    </p:spTree>
    <p:extLst>
      <p:ext uri="{BB962C8B-B14F-4D97-AF65-F5344CB8AC3E}">
        <p14:creationId xmlns:p14="http://schemas.microsoft.com/office/powerpoint/2010/main" val="238198488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5D548AD-CFF7-4B62-A477-F8927CD45901}" type="datetimeFigureOut">
              <a:rPr lang="pt-BR" smtClean="0"/>
              <a:t>22/05/2024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F9FD601-8820-4962-B01F-2E533037D2CB}" type="slidenum">
              <a:rPr lang="pt-BR" smtClean="0"/>
              <a:t>‹nº›</a:t>
            </a:fld>
            <a:endParaRPr lang="pt-BR"/>
          </a:p>
        </p:txBody>
      </p:sp>
    </p:spTree>
    <p:extLst>
      <p:ext uri="{BB962C8B-B14F-4D97-AF65-F5344CB8AC3E}">
        <p14:creationId xmlns:p14="http://schemas.microsoft.com/office/powerpoint/2010/main" val="11823815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5011ADED-E381-4BFB-9C57-8DCFB644F318}" type="datetimeFigureOut">
              <a:rPr lang="en-US" smtClean="0"/>
              <a:t>5/22/2024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‹nº›</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C1B20A4B-491A-43A9-A76F-D9BA384CA6D2}" type="datetimeFigureOut">
              <a:rPr lang="en-US" smtClean="0"/>
              <a:t>5/22/2024</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‹nº›</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31A74843-A4C0-4111-B235-260AF338C3D2}" type="datetimeFigureOut">
              <a:rPr lang="en-US" smtClean="0"/>
              <a:t>5/22/2024</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‹nº›</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E1D7639A-6FD7-4E47-BC4F-A59415CDFE6F}" type="datetimeFigureOut">
              <a:rPr lang="en-US" smtClean="0"/>
              <a:t>5/22/2024</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‹nº›</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B7AA1A01-31D9-498D-8A56-1948DE8435D1}" type="datetimeFigureOut">
              <a:rPr lang="en-US" smtClean="0"/>
              <a:t>5/22/2024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‹nº›</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E1EBBA54-6B21-4622-9E2F-AED8B6CAC352}" type="datetimeFigureOut">
              <a:rPr lang="en-US" smtClean="0"/>
              <a:t>5/22/2024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‹nº›</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5/22/2024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blackGray">
      <p:bgPr>
        <a:solidFill>
          <a:schemeClr val="bg2"/>
        </a:solidFill>
        <a:effectLst/>
      </p:bgPr>
    </p:bg>
    <p:spTree>
      <p:nvGrpSpPr>
        <p:cNvPr id="1" name=""/>
        <p:cNvGrpSpPr/>
        <p:nvPr/>
      </p:nvGrpSpPr>
      <p:grpSpPr>
        <a:xfrm>
          <a:off x="0" y="0"/>
          <a:ext cx="0" cy="0"/>
          <a:chOff x="0" y="0"/>
          <a:chExt cx="0" cy="0"/>
        </a:xfrm>
      </p:grpSpPr>
      <p:sp>
        <p:nvSpPr>
          <p:cNvPr id="8" name="Retângulo 7" title="Barra lateral">
            <a:extLst>
              <a:ext uri="{FF2B5EF4-FFF2-40B4-BE49-F238E27FC236}">
                <a16:creationId xmlns:a16="http://schemas.microsoft.com/office/drawing/2014/main" id="{FFA7AFEF-D97A-4A94-A884-7F95E91332B7}"/>
              </a:ext>
            </a:extLst>
          </p:cNvPr>
          <p:cNvSpPr/>
          <p:nvPr userDrawn="1"/>
        </p:nvSpPr>
        <p:spPr>
          <a:xfrm>
            <a:off x="622095" y="0"/>
            <a:ext cx="144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endParaRPr/>
          </a:p>
        </p:txBody>
      </p:sp>
      <p:sp>
        <p:nvSpPr>
          <p:cNvPr id="2" name="Espaço Reservado para Título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defPPr>
              <a:defRPr lang="pt-BR"/>
            </a:defPPr>
          </a:lstStyle>
          <a:p>
            <a:pPr rtl="0"/>
            <a:r>
              <a:rPr lang="pt-BR" noProof="0"/>
              <a:t>Clique para editar o estilo de título Mestre</a:t>
            </a:r>
          </a:p>
        </p:txBody>
      </p:sp>
      <p:sp>
        <p:nvSpPr>
          <p:cNvPr id="3" name="Espaço Reservado para Texto 2"/>
          <p:cNvSpPr>
            <a:spLocks noGrp="1"/>
          </p:cNvSpPr>
          <p:nvPr>
            <p:ph type="body" idx="1"/>
          </p:nvPr>
        </p:nvSpPr>
        <p:spPr>
          <a:xfrm>
            <a:off x="1371600" y="2286000"/>
            <a:ext cx="9601200" cy="3581400"/>
          </a:xfrm>
          <a:prstGeom prst="rect">
            <a:avLst/>
          </a:prstGeom>
        </p:spPr>
        <p:txBody>
          <a:bodyPr vert="horz" lIns="91440" tIns="45720" rIns="91440" bIns="45720" rtlCol="0">
            <a:noAutofit/>
          </a:bodyPr>
          <a:lstStyle>
            <a:defPPr>
              <a:defRPr lang="pt-BR"/>
            </a:def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Data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defPPr rtl="0">
              <a:defRPr lang="pt-BR"/>
            </a:defPPr>
            <a:lvl1pPr marL="0" algn="l" defTabSz="457200" rtl="0" eaLnBrk="1" latinLnBrk="0" hangingPunct="1">
              <a:defRPr lang="pt-BR" sz="1200" kern="1200" baseline="0">
                <a:solidFill>
                  <a:schemeClr val="tx2"/>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rtl="0"/>
            <a:fld id="{3B77EF04-6424-4B70-94D1-FC932CBBDD9B}" type="datetimeFigureOut">
              <a:rPr lang="pt-BR" noProof="0" smtClean="0"/>
              <a:t>22/05/2024</a:t>
            </a:fld>
            <a:endParaRPr lang="pt-BR" noProof="0"/>
          </a:p>
        </p:txBody>
      </p:sp>
      <p:sp>
        <p:nvSpPr>
          <p:cNvPr id="5" name="Espaço Reservado para Rodapé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defPPr rtl="0">
              <a:defRPr lang="pt-BR"/>
            </a:defPPr>
            <a:lvl1pPr marL="0" algn="l" defTabSz="457200" rtl="0" eaLnBrk="1" latinLnBrk="0" hangingPunct="1">
              <a:defRPr lang="pt-BR" sz="1200" kern="1200" baseline="0">
                <a:solidFill>
                  <a:schemeClr val="tx2"/>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rtl="0"/>
            <a:r>
              <a:rPr lang="pt-BR" noProof="0"/>
              <a:t>Adicionar um rodapé </a:t>
            </a:r>
          </a:p>
        </p:txBody>
      </p:sp>
      <p:sp>
        <p:nvSpPr>
          <p:cNvPr id="6" name="Espaço reservado para o número do slide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defPPr rtl="0">
              <a:defRPr lang="pt-BR"/>
            </a:defPPr>
            <a:lvl1pPr marL="0" algn="r" defTabSz="457200" rtl="0" eaLnBrk="1" latinLnBrk="0" hangingPunct="1">
              <a:defRPr lang="pt-BR" sz="1200" kern="1200" baseline="0">
                <a:solidFill>
                  <a:schemeClr val="tx2"/>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rtl="0"/>
            <a:fld id="{B38049E5-7B53-4E85-8972-7D6C4BCE5BB9}" type="slidenum">
              <a:rPr lang="pt-BR" noProof="0" smtClean="0"/>
              <a:t>‹nº›</a:t>
            </a:fld>
            <a:endParaRPr lang="pt-BR" noProof="0"/>
          </a:p>
        </p:txBody>
      </p:sp>
      <p:sp>
        <p:nvSpPr>
          <p:cNvPr id="9" name="Retângulo 8" title="Barra lateral"/>
          <p:cNvSpPr/>
          <p:nvPr/>
        </p:nvSpPr>
        <p:spPr>
          <a:xfrm>
            <a:off x="478095" y="376"/>
            <a:ext cx="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2456303306"/>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ransition/>
  <p:txStyles>
    <p:titleStyle>
      <a:lvl1pPr algn="l" defTabSz="914400" rtl="0" eaLnBrk="1" latinLnBrk="0" hangingPunct="1">
        <a:lnSpc>
          <a:spcPct val="89000"/>
        </a:lnSpc>
        <a:spcBef>
          <a:spcPct val="0"/>
        </a:spcBef>
        <a:buNone/>
        <a:defRPr lang="pt-BR" sz="4400" kern="1200" baseline="0">
          <a:solidFill>
            <a:schemeClr val="tx2"/>
          </a:solidFill>
          <a:latin typeface="+mj-lt"/>
          <a:ea typeface="+mj-ea"/>
          <a:cs typeface="+mj-cs"/>
        </a:defRPr>
      </a:lvl1pPr>
    </p:titleStyle>
    <p:bodyStyle>
      <a:lvl1pPr marL="342900" indent="-342900" algn="l" defTabSz="914400" rtl="0" eaLnBrk="1" latinLnBrk="0" hangingPunct="1">
        <a:lnSpc>
          <a:spcPct val="94000"/>
        </a:lnSpc>
        <a:spcBef>
          <a:spcPts val="1000"/>
        </a:spcBef>
        <a:spcAft>
          <a:spcPts val="200"/>
        </a:spcAft>
        <a:buFont typeface="Arial" pitchFamily="34" charset="0"/>
        <a:buChar char="•"/>
        <a:defRPr lang="pt-BR" sz="2400" kern="1200" baseline="0">
          <a:solidFill>
            <a:schemeClr val="tx2"/>
          </a:solidFill>
          <a:latin typeface="+mn-lt"/>
          <a:ea typeface="+mn-ea"/>
          <a:cs typeface="+mn-cs"/>
        </a:defRPr>
      </a:lvl1pPr>
      <a:lvl2pPr marL="873252" indent="-342900" algn="l" defTabSz="914400" rtl="0" eaLnBrk="1" latinLnBrk="0" hangingPunct="1">
        <a:lnSpc>
          <a:spcPct val="94000"/>
        </a:lnSpc>
        <a:spcBef>
          <a:spcPts val="500"/>
        </a:spcBef>
        <a:spcAft>
          <a:spcPts val="200"/>
        </a:spcAft>
        <a:buFont typeface="Arial" pitchFamily="34" charset="0"/>
        <a:buChar char="•"/>
        <a:defRPr lang="pt-BR" sz="2400" i="1" kern="1200" baseline="0">
          <a:solidFill>
            <a:schemeClr val="tx2"/>
          </a:solidFill>
          <a:latin typeface="+mn-lt"/>
          <a:ea typeface="+mn-ea"/>
          <a:cs typeface="+mn-cs"/>
        </a:defRPr>
      </a:lvl2pPr>
      <a:lvl3pPr marL="1330452" indent="-342900" algn="l" defTabSz="914400" rtl="0" eaLnBrk="1" latinLnBrk="0" hangingPunct="1">
        <a:lnSpc>
          <a:spcPct val="94000"/>
        </a:lnSpc>
        <a:spcBef>
          <a:spcPts val="500"/>
        </a:spcBef>
        <a:spcAft>
          <a:spcPts val="200"/>
        </a:spcAft>
        <a:buFont typeface="Arial" pitchFamily="34" charset="0"/>
        <a:buChar char="•"/>
        <a:defRPr lang="pt-BR" sz="2000" kern="1200" baseline="0">
          <a:solidFill>
            <a:schemeClr val="tx2"/>
          </a:solidFill>
          <a:latin typeface="+mn-lt"/>
          <a:ea typeface="+mn-ea"/>
          <a:cs typeface="+mn-cs"/>
        </a:defRPr>
      </a:lvl3pPr>
      <a:lvl4pPr marL="1787652" indent="-342900" algn="l" defTabSz="914400" rtl="0" eaLnBrk="1" latinLnBrk="0" hangingPunct="1">
        <a:lnSpc>
          <a:spcPct val="94000"/>
        </a:lnSpc>
        <a:spcBef>
          <a:spcPts val="500"/>
        </a:spcBef>
        <a:spcAft>
          <a:spcPts val="200"/>
        </a:spcAft>
        <a:buFont typeface="Arial" pitchFamily="34" charset="0"/>
        <a:buChar char="•"/>
        <a:defRPr lang="pt-BR" sz="2000" i="1" kern="1200" baseline="0">
          <a:solidFill>
            <a:schemeClr val="tx2"/>
          </a:solidFill>
          <a:latin typeface="+mn-lt"/>
          <a:ea typeface="+mn-ea"/>
          <a:cs typeface="+mn-cs"/>
        </a:defRPr>
      </a:lvl4pPr>
      <a:lvl5pPr marL="2187702" indent="-285750" algn="l" defTabSz="914400" rtl="0" eaLnBrk="1" latinLnBrk="0" hangingPunct="1">
        <a:lnSpc>
          <a:spcPct val="94000"/>
        </a:lnSpc>
        <a:spcBef>
          <a:spcPts val="500"/>
        </a:spcBef>
        <a:spcAft>
          <a:spcPts val="200"/>
        </a:spcAft>
        <a:buFont typeface="Arial" pitchFamily="34" charset="0"/>
        <a:buChar char="•"/>
        <a:defRPr lang="pt-BR" sz="18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lang="pt-B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lang="pt-B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lang="pt-B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lang="pt-BR" sz="1400" kern="1200" baseline="0">
          <a:solidFill>
            <a:schemeClr val="tx2"/>
          </a:solidFill>
          <a:latin typeface="+mn-lt"/>
          <a:ea typeface="+mn-ea"/>
          <a:cs typeface="+mn-cs"/>
        </a:defRPr>
      </a:lvl9pPr>
    </p:bodyStyle>
    <p:otherStyle>
      <a:defPPr>
        <a:defRPr lang="pt-BR"/>
      </a:defPPr>
      <a:lvl1pPr marL="0" algn="l" defTabSz="914400" rtl="0" eaLnBrk="1" latinLnBrk="0" hangingPunct="1">
        <a:defRPr lang="pt-BR" sz="1800" kern="1200">
          <a:solidFill>
            <a:schemeClr val="tx1"/>
          </a:solidFill>
          <a:latin typeface="+mn-lt"/>
          <a:ea typeface="+mn-ea"/>
          <a:cs typeface="+mn-cs"/>
        </a:defRPr>
      </a:lvl1pPr>
      <a:lvl2pPr marL="457200" algn="l" defTabSz="914400" rtl="0" eaLnBrk="1" latinLnBrk="0" hangingPunct="1">
        <a:defRPr lang="pt-BR" sz="1800" kern="1200">
          <a:solidFill>
            <a:schemeClr val="tx1"/>
          </a:solidFill>
          <a:latin typeface="+mn-lt"/>
          <a:ea typeface="+mn-ea"/>
          <a:cs typeface="+mn-cs"/>
        </a:defRPr>
      </a:lvl2pPr>
      <a:lvl3pPr marL="914400" algn="l" defTabSz="914400" rtl="0" eaLnBrk="1" latinLnBrk="0" hangingPunct="1">
        <a:defRPr lang="pt-BR" sz="1800" kern="1200">
          <a:solidFill>
            <a:schemeClr val="tx1"/>
          </a:solidFill>
          <a:latin typeface="+mn-lt"/>
          <a:ea typeface="+mn-ea"/>
          <a:cs typeface="+mn-cs"/>
        </a:defRPr>
      </a:lvl3pPr>
      <a:lvl4pPr marL="1371600" algn="l" defTabSz="914400" rtl="0" eaLnBrk="1" latinLnBrk="0" hangingPunct="1">
        <a:defRPr lang="pt-BR" sz="1800" kern="1200">
          <a:solidFill>
            <a:schemeClr val="tx1"/>
          </a:solidFill>
          <a:latin typeface="+mn-lt"/>
          <a:ea typeface="+mn-ea"/>
          <a:cs typeface="+mn-cs"/>
        </a:defRPr>
      </a:lvl4pPr>
      <a:lvl5pPr marL="1828800" algn="l" defTabSz="914400" rtl="0" eaLnBrk="1" latinLnBrk="0" hangingPunct="1">
        <a:defRPr lang="pt-BR" sz="1800" kern="1200">
          <a:solidFill>
            <a:schemeClr val="tx1"/>
          </a:solidFill>
          <a:latin typeface="+mn-lt"/>
          <a:ea typeface="+mn-ea"/>
          <a:cs typeface="+mn-cs"/>
        </a:defRPr>
      </a:lvl5pPr>
      <a:lvl6pPr marL="2286000" algn="l" defTabSz="914400" rtl="0" eaLnBrk="1" latinLnBrk="0" hangingPunct="1">
        <a:defRPr lang="pt-BR" sz="1800" kern="1200">
          <a:solidFill>
            <a:schemeClr val="tx1"/>
          </a:solidFill>
          <a:latin typeface="+mn-lt"/>
          <a:ea typeface="+mn-ea"/>
          <a:cs typeface="+mn-cs"/>
        </a:defRPr>
      </a:lvl6pPr>
      <a:lvl7pPr marL="2743200" algn="l" defTabSz="914400" rtl="0" eaLnBrk="1" latinLnBrk="0" hangingPunct="1">
        <a:defRPr lang="pt-BR" sz="1800" kern="1200">
          <a:solidFill>
            <a:schemeClr val="tx1"/>
          </a:solidFill>
          <a:latin typeface="+mn-lt"/>
          <a:ea typeface="+mn-ea"/>
          <a:cs typeface="+mn-cs"/>
        </a:defRPr>
      </a:lvl7pPr>
      <a:lvl8pPr marL="3200400" algn="l" defTabSz="914400" rtl="0" eaLnBrk="1" latinLnBrk="0" hangingPunct="1">
        <a:defRPr lang="pt-BR" sz="1800" kern="1200">
          <a:solidFill>
            <a:schemeClr val="tx1"/>
          </a:solidFill>
          <a:latin typeface="+mn-lt"/>
          <a:ea typeface="+mn-ea"/>
          <a:cs typeface="+mn-cs"/>
        </a:defRPr>
      </a:lvl8pPr>
      <a:lvl9pPr marL="3657600" algn="l" defTabSz="914400" rtl="0" eaLnBrk="1" latinLnBrk="0" hangingPunct="1">
        <a:defRPr lang="pt-B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defRPr lang="pt-B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D548AD-CFF7-4B62-A477-F8927CD45901}" type="datetimeFigureOut">
              <a:rPr lang="pt-BR" smtClean="0"/>
              <a:t>22/05/2024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pt-B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9FD601-8820-4962-B01F-2E533037D2CB}" type="slidenum">
              <a:rPr lang="pt-BR" smtClean="0"/>
              <a:t>‹nº›</a:t>
            </a:fld>
            <a:endParaRPr lang="pt-BR"/>
          </a:p>
        </p:txBody>
      </p:sp>
    </p:spTree>
    <p:extLst>
      <p:ext uri="{BB962C8B-B14F-4D97-AF65-F5344CB8AC3E}">
        <p14:creationId xmlns:p14="http://schemas.microsoft.com/office/powerpoint/2010/main" val="84965985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8" Type="http://schemas.openxmlformats.org/officeDocument/2006/relationships/hyperlink" Target="https://pixabay.com/fr/facebook-logo-r%C3%A9seau-social-r%C3%A9seau-770688/" TargetMode="External"/><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hyperlink" Target="https://svgsilh.com/pt/image/304080.html" TargetMode="External"/><Relationship Id="rId2"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hyperlink" Target="https://pixabay.com/sv/vectors/youtube-logo-grafik-r%C3%B6d-1837872/" TargetMode="External"/><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hyperlink" Target="https://www.bresciaatavola.it/it/ristoranti/lorto/" TargetMode="External"/><Relationship Id="rId4" Type="http://schemas.openxmlformats.org/officeDocument/2006/relationships/hyperlink" Target="https://uk.wikipedia.org/wiki/Instagram" TargetMode="External"/><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8" Type="http://schemas.openxmlformats.org/officeDocument/2006/relationships/hyperlink" Target="http://www.planalto.gov.br/ccivil_03/Constituicao/Emendas/Emc/emc41.htm#art6" TargetMode="External"/><Relationship Id="rId3" Type="http://schemas.openxmlformats.org/officeDocument/2006/relationships/hyperlink" Target="http://www.planalto.gov.br/ccivil_03/Constituicao/Constituicao.htm" TargetMode="External"/><Relationship Id="rId7" Type="http://schemas.openxmlformats.org/officeDocument/2006/relationships/hyperlink" Target="http://www.planalto.gov.br/ccivil_03/Constituicao/Emendas/Emc/emc41.htm#art2"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hyperlink" Target="http://www.planalto.gov.br/ccivil_03/Constituicao/Emendas/Emc/emc20.htm#art15" TargetMode="External"/><Relationship Id="rId5" Type="http://schemas.openxmlformats.org/officeDocument/2006/relationships/hyperlink" Target="http://www.planalto.gov.br/ccivil_03/Constituicao/Emendas/Emc/emc20.htm#art13" TargetMode="External"/><Relationship Id="rId10" Type="http://schemas.openxmlformats.org/officeDocument/2006/relationships/hyperlink" Target="http://www.planalto.gov.br/ccivil_03/Constituicao/Emendas/Emc/emc47.htm#art3" TargetMode="External"/><Relationship Id="rId4" Type="http://schemas.openxmlformats.org/officeDocument/2006/relationships/hyperlink" Target="http://www.planalto.gov.br/ccivil_03/Constituicao/Emendas/Emc/emc20.htm#art9" TargetMode="External"/><Relationship Id="rId9" Type="http://schemas.openxmlformats.org/officeDocument/2006/relationships/hyperlink" Target="http://www.planalto.gov.br/ccivil_03/Constituicao/Emendas/Emc/emc41.htm#art6a"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www.planalto.gov.br/ccivil_03/Constituicao/Constituicao.htm#art37" TargetMode="External"/><Relationship Id="rId2" Type="http://schemas.openxmlformats.org/officeDocument/2006/relationships/notesSlide" Target="../notesSlides/notesSlide33.xml"/><Relationship Id="rId1" Type="http://schemas.openxmlformats.org/officeDocument/2006/relationships/slideLayout" Target="../slideLayouts/slideLayout24.xml"/><Relationship Id="rId5" Type="http://schemas.openxmlformats.org/officeDocument/2006/relationships/hyperlink" Target="http://www.planalto.gov.br/ccivil_03/Constituicao/Constituicao.htm#art142" TargetMode="External"/><Relationship Id="rId4" Type="http://schemas.openxmlformats.org/officeDocument/2006/relationships/hyperlink" Target="http://www.planalto.gov.br/ccivil_03/Constituicao/Constituicao.htm#art42"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hyperlink" Target="https://uk.wikipedia.org/wiki/Instagram" TargetMode="External"/><Relationship Id="rId2" Type="http://schemas.openxmlformats.org/officeDocument/2006/relationships/notesSlide" Target="../notesSlides/notesSlide38.xml"/><Relationship Id="rId1" Type="http://schemas.openxmlformats.org/officeDocument/2006/relationships/slideLayout" Target="../slideLayouts/slideLayout19.xml"/><Relationship Id="rId6" Type="http://schemas.openxmlformats.org/officeDocument/2006/relationships/image" Target="../media/image48.png"/><Relationship Id="rId5" Type="http://schemas.openxmlformats.org/officeDocument/2006/relationships/hyperlink" Target="https://pixabay.com/sv/vectors/youtube-logo-grafik-r%C3%B6d-1837872/" TargetMode="Externa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Uma imagem contendo pessoa, mulher, segurando, homem&#10;&#10;Descrição gerada automaticamente">
            <a:extLst>
              <a:ext uri="{FF2B5EF4-FFF2-40B4-BE49-F238E27FC236}">
                <a16:creationId xmlns:a16="http://schemas.microsoft.com/office/drawing/2014/main" id="{A9998AEC-5114-DDDC-60AA-0916B5A91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
            <a:ext cx="12192000" cy="6857827"/>
          </a:xfrm>
          <a:prstGeom prst="rect">
            <a:avLst/>
          </a:prstGeom>
        </p:spPr>
      </p:pic>
    </p:spTree>
    <p:extLst>
      <p:ext uri="{BB962C8B-B14F-4D97-AF65-F5344CB8AC3E}">
        <p14:creationId xmlns:p14="http://schemas.microsoft.com/office/powerpoint/2010/main" val="128369681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9B02F1-CEAB-4E4B-914F-86035B666090}"/>
              </a:ext>
            </a:extLst>
          </p:cNvPr>
          <p:cNvSpPr>
            <a:spLocks noGrp="1"/>
          </p:cNvSpPr>
          <p:nvPr>
            <p:ph type="title"/>
          </p:nvPr>
        </p:nvSpPr>
        <p:spPr/>
        <p:txBody>
          <a:bodyPr>
            <a:normAutofit/>
          </a:bodyPr>
          <a:lstStyle/>
          <a:p>
            <a:pPr algn="ctr"/>
            <a:br>
              <a:rPr lang="pt-BR" sz="3600"/>
            </a:br>
            <a:r>
              <a:rPr lang="pt-BR">
                <a:latin typeface="Calibri" panose="020F0502020204030204" pitchFamily="34" charset="0"/>
                <a:cs typeface="Calibri" panose="020F0502020204030204" pitchFamily="34" charset="0"/>
              </a:rPr>
              <a:t>Evolução do Patrimônio Financeiro</a:t>
            </a:r>
          </a:p>
        </p:txBody>
      </p:sp>
      <p:graphicFrame>
        <p:nvGraphicFramePr>
          <p:cNvPr id="6" name="Espaço Reservado para Conteúdo 2">
            <a:extLst>
              <a:ext uri="{FF2B5EF4-FFF2-40B4-BE49-F238E27FC236}">
                <a16:creationId xmlns:a16="http://schemas.microsoft.com/office/drawing/2014/main" id="{5CA1BEBD-EC6B-5937-1265-66BDECE5E6CB}"/>
              </a:ext>
            </a:extLst>
          </p:cNvPr>
          <p:cNvGraphicFramePr>
            <a:graphicFrameLocks noGrp="1"/>
          </p:cNvGraphicFramePr>
          <p:nvPr>
            <p:ph idx="1"/>
            <p:extLst>
              <p:ext uri="{D42A27DB-BD31-4B8C-83A1-F6EECF244321}">
                <p14:modId xmlns:p14="http://schemas.microsoft.com/office/powerpoint/2010/main" val="2084018315"/>
              </p:ext>
            </p:extLst>
          </p:nvPr>
        </p:nvGraphicFramePr>
        <p:xfrm>
          <a:off x="838200" y="181610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m 3" descr="Logotipo&#10;&#10;Descrição gerada automaticamente">
            <a:extLst>
              <a:ext uri="{FF2B5EF4-FFF2-40B4-BE49-F238E27FC236}">
                <a16:creationId xmlns:a16="http://schemas.microsoft.com/office/drawing/2014/main" id="{04FC6A2F-74B4-4244-94A1-6680F88D53D7}"/>
              </a:ext>
            </a:extLst>
          </p:cNvPr>
          <p:cNvPicPr>
            <a:picLocks noChangeAspect="1"/>
          </p:cNvPicPr>
          <p:nvPr/>
        </p:nvPicPr>
        <p:blipFill>
          <a:blip r:embed="rId7"/>
          <a:stretch>
            <a:fillRect/>
          </a:stretch>
        </p:blipFill>
        <p:spPr>
          <a:xfrm>
            <a:off x="838200" y="365125"/>
            <a:ext cx="2178997" cy="464514"/>
          </a:xfrm>
          <a:prstGeom prst="rect">
            <a:avLst/>
          </a:prstGeom>
        </p:spPr>
      </p:pic>
    </p:spTree>
    <p:extLst>
      <p:ext uri="{BB962C8B-B14F-4D97-AF65-F5344CB8AC3E}">
        <p14:creationId xmlns:p14="http://schemas.microsoft.com/office/powerpoint/2010/main" val="35748601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28799C-044B-4E6B-BEE2-1266C127689B}"/>
              </a:ext>
            </a:extLst>
          </p:cNvPr>
          <p:cNvSpPr>
            <a:spLocks noGrp="1"/>
          </p:cNvSpPr>
          <p:nvPr>
            <p:ph type="title"/>
          </p:nvPr>
        </p:nvSpPr>
        <p:spPr/>
        <p:txBody>
          <a:bodyPr/>
          <a:lstStyle/>
          <a:p>
            <a:pPr algn="ctr"/>
            <a:r>
              <a:rPr lang="pt-BR"/>
              <a:t>PRÓ-GESTÃO</a:t>
            </a:r>
          </a:p>
        </p:txBody>
      </p:sp>
      <p:graphicFrame>
        <p:nvGraphicFramePr>
          <p:cNvPr id="6" name="Espaço Reservado para Conteúdo 2">
            <a:extLst>
              <a:ext uri="{FF2B5EF4-FFF2-40B4-BE49-F238E27FC236}">
                <a16:creationId xmlns:a16="http://schemas.microsoft.com/office/drawing/2014/main" id="{5AA5961C-C188-EB56-9620-EBA64375F1DE}"/>
              </a:ext>
            </a:extLst>
          </p:cNvPr>
          <p:cNvGraphicFramePr>
            <a:graphicFrameLocks noGrp="1"/>
          </p:cNvGraphicFramePr>
          <p:nvPr>
            <p:ph idx="1"/>
            <p:extLst>
              <p:ext uri="{D42A27DB-BD31-4B8C-83A1-F6EECF244321}">
                <p14:modId xmlns:p14="http://schemas.microsoft.com/office/powerpoint/2010/main" val="15723187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m 3" descr="Logotipo&#10;&#10;Descrição gerada automaticamente">
            <a:extLst>
              <a:ext uri="{FF2B5EF4-FFF2-40B4-BE49-F238E27FC236}">
                <a16:creationId xmlns:a16="http://schemas.microsoft.com/office/drawing/2014/main" id="{11288D7D-E0AF-41B4-BF1D-7BF195FAE540}"/>
              </a:ext>
            </a:extLst>
          </p:cNvPr>
          <p:cNvPicPr>
            <a:picLocks noChangeAspect="1"/>
          </p:cNvPicPr>
          <p:nvPr/>
        </p:nvPicPr>
        <p:blipFill>
          <a:blip r:embed="rId7"/>
          <a:stretch>
            <a:fillRect/>
          </a:stretch>
        </p:blipFill>
        <p:spPr>
          <a:xfrm>
            <a:off x="1200338" y="365125"/>
            <a:ext cx="2178997" cy="464514"/>
          </a:xfrm>
          <a:prstGeom prst="rect">
            <a:avLst/>
          </a:prstGeom>
        </p:spPr>
      </p:pic>
    </p:spTree>
    <p:extLst>
      <p:ext uri="{BB962C8B-B14F-4D97-AF65-F5344CB8AC3E}">
        <p14:creationId xmlns:p14="http://schemas.microsoft.com/office/powerpoint/2010/main" val="231617822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5" name="Rectangle 56">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pic>
        <p:nvPicPr>
          <p:cNvPr id="4" name="Imagem 3" descr="Logotipo&#10;&#10;Descrição gerada automaticamente">
            <a:extLst>
              <a:ext uri="{FF2B5EF4-FFF2-40B4-BE49-F238E27FC236}">
                <a16:creationId xmlns:a16="http://schemas.microsoft.com/office/drawing/2014/main" id="{CB6DC516-D49A-4BDE-98AC-30D60C2339FE}"/>
              </a:ext>
            </a:extLst>
          </p:cNvPr>
          <p:cNvPicPr>
            <a:picLocks noChangeAspect="1"/>
          </p:cNvPicPr>
          <p:nvPr/>
        </p:nvPicPr>
        <p:blipFill>
          <a:blip r:embed="rId2"/>
          <a:stretch>
            <a:fillRect/>
          </a:stretch>
        </p:blipFill>
        <p:spPr>
          <a:xfrm>
            <a:off x="764988" y="3041569"/>
            <a:ext cx="3368969" cy="774862"/>
          </a:xfrm>
          <a:prstGeom prst="rect">
            <a:avLst/>
          </a:prstGeom>
        </p:spPr>
      </p:pic>
      <p:sp>
        <p:nvSpPr>
          <p:cNvPr id="66" name="Freeform: Shape 58">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 name="Título 1">
            <a:extLst>
              <a:ext uri="{FF2B5EF4-FFF2-40B4-BE49-F238E27FC236}">
                <a16:creationId xmlns:a16="http://schemas.microsoft.com/office/drawing/2014/main" id="{FF786973-9FCD-4705-85DE-DD0D8445BA99}"/>
              </a:ext>
            </a:extLst>
          </p:cNvPr>
          <p:cNvSpPr>
            <a:spLocks noGrp="1"/>
          </p:cNvSpPr>
          <p:nvPr>
            <p:ph type="title"/>
          </p:nvPr>
        </p:nvSpPr>
        <p:spPr>
          <a:xfrm>
            <a:off x="5759354" y="457201"/>
            <a:ext cx="5337270" cy="1835911"/>
          </a:xfrm>
        </p:spPr>
        <p:txBody>
          <a:bodyPr anchor="b">
            <a:normAutofit/>
          </a:bodyPr>
          <a:lstStyle/>
          <a:p>
            <a:r>
              <a:rPr lang="pt-BR" sz="4200" b="1">
                <a:solidFill>
                  <a:srgbClr val="FFFFFF"/>
                </a:solidFill>
              </a:rPr>
              <a:t>Fique por Dentro acessando nossas redes sociais</a:t>
            </a:r>
          </a:p>
        </p:txBody>
      </p:sp>
      <p:sp>
        <p:nvSpPr>
          <p:cNvPr id="6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3" name="Espaço Reservado para Conteúdo 2">
            <a:extLst>
              <a:ext uri="{FF2B5EF4-FFF2-40B4-BE49-F238E27FC236}">
                <a16:creationId xmlns:a16="http://schemas.microsoft.com/office/drawing/2014/main" id="{0D9BFA47-0F3F-4F82-9133-FDE55EE0FF85}"/>
              </a:ext>
            </a:extLst>
          </p:cNvPr>
          <p:cNvSpPr>
            <a:spLocks noGrp="1"/>
          </p:cNvSpPr>
          <p:nvPr>
            <p:ph idx="1"/>
          </p:nvPr>
        </p:nvSpPr>
        <p:spPr>
          <a:xfrm>
            <a:off x="5759354" y="2798064"/>
            <a:ext cx="5461095" cy="3417611"/>
          </a:xfrm>
          <a:solidFill>
            <a:schemeClr val="accent2"/>
          </a:solidFill>
        </p:spPr>
        <p:txBody>
          <a:bodyPr anchor="t">
            <a:normAutofit/>
          </a:bodyPr>
          <a:lstStyle/>
          <a:p>
            <a:pPr marL="0" indent="0">
              <a:buNone/>
            </a:pPr>
            <a:r>
              <a:rPr lang="pt-BR" sz="2200" dirty="0">
                <a:solidFill>
                  <a:srgbClr val="FFFFFF"/>
                </a:solidFill>
              </a:rPr>
              <a:t>Facebook: </a:t>
            </a:r>
            <a:r>
              <a:rPr lang="pt-BR" sz="2200" dirty="0" err="1">
                <a:solidFill>
                  <a:srgbClr val="FFFFFF"/>
                </a:solidFill>
              </a:rPr>
              <a:t>Senaprev</a:t>
            </a:r>
            <a:r>
              <a:rPr lang="pt-BR" sz="2200" dirty="0">
                <a:solidFill>
                  <a:srgbClr val="FFFFFF"/>
                </a:solidFill>
              </a:rPr>
              <a:t> </a:t>
            </a:r>
            <a:r>
              <a:rPr lang="pt-BR" sz="2200" dirty="0" err="1">
                <a:solidFill>
                  <a:srgbClr val="FFFFFF"/>
                </a:solidFill>
              </a:rPr>
              <a:t>Previdencia</a:t>
            </a:r>
            <a:endParaRPr lang="pt-BR" sz="2200" dirty="0">
              <a:solidFill>
                <a:srgbClr val="FFFFFF"/>
              </a:solidFill>
            </a:endParaRPr>
          </a:p>
          <a:p>
            <a:pPr marL="0" indent="0">
              <a:buNone/>
            </a:pPr>
            <a:r>
              <a:rPr lang="pt-BR" sz="2200" dirty="0">
                <a:solidFill>
                  <a:srgbClr val="FFFFFF"/>
                </a:solidFill>
              </a:rPr>
              <a:t>Instagram: </a:t>
            </a:r>
            <a:r>
              <a:rPr lang="pt-BR" sz="2200" dirty="0" err="1">
                <a:solidFill>
                  <a:srgbClr val="FFFFFF"/>
                </a:solidFill>
              </a:rPr>
              <a:t>Senaprev</a:t>
            </a:r>
            <a:endParaRPr lang="pt-BR" sz="2200" dirty="0">
              <a:solidFill>
                <a:srgbClr val="FFFFFF"/>
              </a:solidFill>
            </a:endParaRPr>
          </a:p>
          <a:p>
            <a:pPr marL="0" indent="0">
              <a:buNone/>
            </a:pPr>
            <a:r>
              <a:rPr lang="pt-BR" sz="2200" dirty="0">
                <a:solidFill>
                  <a:srgbClr val="FFFFFF"/>
                </a:solidFill>
              </a:rPr>
              <a:t>Youtube: @senaprev2623</a:t>
            </a:r>
          </a:p>
          <a:p>
            <a:pPr marL="0" indent="0">
              <a:buNone/>
            </a:pPr>
            <a:r>
              <a:rPr lang="pt-BR" sz="2200" dirty="0">
                <a:solidFill>
                  <a:srgbClr val="FFFFFF"/>
                </a:solidFill>
              </a:rPr>
              <a:t>Site: Senaprev.go.gov.br</a:t>
            </a:r>
          </a:p>
          <a:p>
            <a:pPr marL="0" indent="0">
              <a:buNone/>
            </a:pPr>
            <a:endParaRPr lang="pt-BR" sz="2200" dirty="0">
              <a:solidFill>
                <a:srgbClr val="FFFFFF"/>
              </a:solidFill>
            </a:endParaRPr>
          </a:p>
          <a:p>
            <a:pPr marL="0" indent="0">
              <a:buNone/>
            </a:pPr>
            <a:r>
              <a:rPr lang="pt-BR" sz="2200" dirty="0">
                <a:solidFill>
                  <a:srgbClr val="FFFFFF"/>
                </a:solidFill>
              </a:rPr>
              <a:t> telefone: (62) 3532 2046</a:t>
            </a:r>
          </a:p>
          <a:p>
            <a:pPr marL="0" indent="0">
              <a:buNone/>
            </a:pPr>
            <a:r>
              <a:rPr lang="pt-BR" sz="2200" dirty="0">
                <a:solidFill>
                  <a:srgbClr val="FFFFFF"/>
                </a:solidFill>
              </a:rPr>
              <a:t> WhatsApp: (62) 992961984</a:t>
            </a:r>
          </a:p>
          <a:p>
            <a:pPr marL="0" indent="0">
              <a:buNone/>
            </a:pPr>
            <a:r>
              <a:rPr lang="pt-BR" sz="2200" dirty="0">
                <a:solidFill>
                  <a:srgbClr val="FFFFFF"/>
                </a:solidFill>
              </a:rPr>
              <a:t>E-mail: Senaprev.previdência@gmail.com</a:t>
            </a:r>
          </a:p>
          <a:p>
            <a:pPr marL="0" indent="0">
              <a:buNone/>
            </a:pPr>
            <a:endParaRPr lang="pt-BR" sz="2200" dirty="0">
              <a:solidFill>
                <a:srgbClr val="FFFFFF"/>
              </a:solidFill>
            </a:endParaRPr>
          </a:p>
        </p:txBody>
      </p:sp>
      <p:pic>
        <p:nvPicPr>
          <p:cNvPr id="7" name="Imagem 6" descr="Logotipo, Ícone&#10;&#10;Descrição gerada automaticamente">
            <a:extLst>
              <a:ext uri="{FF2B5EF4-FFF2-40B4-BE49-F238E27FC236}">
                <a16:creationId xmlns:a16="http://schemas.microsoft.com/office/drawing/2014/main" id="{BDA05D1B-4343-15F0-DCD3-BF3C902FA57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24282" y="3194453"/>
            <a:ext cx="479404" cy="432137"/>
          </a:xfrm>
          <a:prstGeom prst="rect">
            <a:avLst/>
          </a:prstGeom>
        </p:spPr>
      </p:pic>
      <p:pic>
        <p:nvPicPr>
          <p:cNvPr id="8" name="Imagem 7" descr="Uma imagem contendo Seta&#10;&#10;Descrição gerada automaticamente">
            <a:extLst>
              <a:ext uri="{FF2B5EF4-FFF2-40B4-BE49-F238E27FC236}">
                <a16:creationId xmlns:a16="http://schemas.microsoft.com/office/drawing/2014/main" id="{1AE081BA-61E0-45C8-D0C1-51476D7886DB}"/>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36929" y="3663547"/>
            <a:ext cx="479405" cy="360040"/>
          </a:xfrm>
          <a:prstGeom prst="rect">
            <a:avLst/>
          </a:prstGeom>
        </p:spPr>
      </p:pic>
      <p:pic>
        <p:nvPicPr>
          <p:cNvPr id="10" name="Imagem 9" descr="Desenho com traços pretos em fundo branco&#10;&#10;Descrição gerada automaticamente com confiança média">
            <a:extLst>
              <a:ext uri="{FF2B5EF4-FFF2-40B4-BE49-F238E27FC236}">
                <a16:creationId xmlns:a16="http://schemas.microsoft.com/office/drawing/2014/main" id="{C9F6DB31-C8FA-02FE-3E7F-2FA1E73CEF19}"/>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328497" y="2700976"/>
            <a:ext cx="475189" cy="475189"/>
          </a:xfrm>
          <a:prstGeom prst="rect">
            <a:avLst/>
          </a:prstGeom>
        </p:spPr>
      </p:pic>
      <p:pic>
        <p:nvPicPr>
          <p:cNvPr id="17" name="Imagem 16" descr="Ícone&#10;&#10;Descrição gerada automaticamente">
            <a:extLst>
              <a:ext uri="{FF2B5EF4-FFF2-40B4-BE49-F238E27FC236}">
                <a16:creationId xmlns:a16="http://schemas.microsoft.com/office/drawing/2014/main" id="{632E720D-463A-8DF5-DC28-CD89E4BF794A}"/>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373511" y="5326034"/>
            <a:ext cx="479403" cy="500211"/>
          </a:xfrm>
          <a:prstGeom prst="rect">
            <a:avLst/>
          </a:prstGeom>
        </p:spPr>
      </p:pic>
      <p:pic>
        <p:nvPicPr>
          <p:cNvPr id="20" name="Imagem 19" descr="Forma&#10;&#10;Descrição gerada automaticamente com confiança baixa">
            <a:extLst>
              <a:ext uri="{FF2B5EF4-FFF2-40B4-BE49-F238E27FC236}">
                <a16:creationId xmlns:a16="http://schemas.microsoft.com/office/drawing/2014/main" id="{3418440D-08E5-890F-E9A4-C5F137D4FFE5}"/>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5378785" y="4799690"/>
            <a:ext cx="479405" cy="496779"/>
          </a:xfrm>
          <a:prstGeom prst="rect">
            <a:avLst/>
          </a:prstGeom>
        </p:spPr>
      </p:pic>
    </p:spTree>
    <p:extLst>
      <p:ext uri="{BB962C8B-B14F-4D97-AF65-F5344CB8AC3E}">
        <p14:creationId xmlns:p14="http://schemas.microsoft.com/office/powerpoint/2010/main" val="419345809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1889FE-7B85-40C7-8441-909223A9B382}"/>
              </a:ext>
            </a:extLst>
          </p:cNvPr>
          <p:cNvSpPr>
            <a:spLocks noGrp="1"/>
          </p:cNvSpPr>
          <p:nvPr>
            <p:ph type="ctrTitle"/>
          </p:nvPr>
        </p:nvSpPr>
        <p:spPr/>
        <p:txBody>
          <a:bodyPr rtlCol="0"/>
          <a:lstStyle>
            <a:defPPr>
              <a:defRPr lang="pt-BR"/>
            </a:defPPr>
          </a:lstStyle>
          <a:p>
            <a:pPr algn="ctr" rtl="0" fontAlgn="base">
              <a:spcBef>
                <a:spcPts val="1500"/>
              </a:spcBef>
              <a:spcAft>
                <a:spcPct val="0"/>
              </a:spcAft>
            </a:pPr>
            <a:br>
              <a:rPr lang="pt-BR" dirty="0"/>
            </a:br>
            <a:r>
              <a:rPr lang="pt-BR" dirty="0"/>
              <a:t>Cenário do RPPS</a:t>
            </a:r>
            <a:br>
              <a:rPr lang="pt-BR" dirty="0"/>
            </a:br>
            <a:r>
              <a:rPr lang="pt-BR" dirty="0"/>
              <a:t>Regras dos Benefícios Previdenciários do RPPS</a:t>
            </a:r>
            <a:br>
              <a:rPr lang="pt-BR" sz="6600" i="0" u="none" strike="noStrike" dirty="0">
                <a:solidFill>
                  <a:srgbClr val="374151"/>
                </a:solidFill>
                <a:effectLst/>
                <a:latin typeface="Roboto" panose="02000000000000000000" pitchFamily="2" charset="0"/>
              </a:rPr>
            </a:br>
            <a:endParaRPr lang="pt-BR" dirty="0"/>
          </a:p>
        </p:txBody>
      </p:sp>
    </p:spTree>
    <p:extLst>
      <p:ext uri="{BB962C8B-B14F-4D97-AF65-F5344CB8AC3E}">
        <p14:creationId xmlns:p14="http://schemas.microsoft.com/office/powerpoint/2010/main" val="246167827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9AF4B2-1DB7-414F-A4A4-4F72BEAFAFC9}"/>
              </a:ext>
            </a:extLst>
          </p:cNvPr>
          <p:cNvSpPr>
            <a:spLocks noGrp="1"/>
          </p:cNvSpPr>
          <p:nvPr>
            <p:ph type="title"/>
          </p:nvPr>
        </p:nvSpPr>
        <p:spPr>
          <a:xfrm>
            <a:off x="221381" y="400665"/>
            <a:ext cx="5588190" cy="1428136"/>
          </a:xfrm>
        </p:spPr>
        <p:txBody>
          <a:bodyPr rtlCol="0"/>
          <a:lstStyle>
            <a:defPPr>
              <a:defRPr lang="pt-BR"/>
            </a:defPPr>
          </a:lstStyle>
          <a:p>
            <a:pPr algn="ctr">
              <a:lnSpc>
                <a:spcPct val="115000"/>
              </a:lnSpc>
              <a:spcAft>
                <a:spcPts val="1000"/>
              </a:spcAft>
            </a:pPr>
            <a:r>
              <a:rPr lang="pt-BR" sz="4400" b="1">
                <a:effectLst/>
                <a:latin typeface="Calibri" panose="020F0502020204030204" pitchFamily="34" charset="0"/>
                <a:ea typeface="Calibri" panose="020F0502020204030204" pitchFamily="34" charset="0"/>
                <a:cs typeface="Calibri" panose="020F0502020204030204" pitchFamily="34" charset="0"/>
              </a:rPr>
              <a:t>Reflexão</a:t>
            </a:r>
            <a:endParaRPr lang="pt-BR" sz="4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ço Reservado para Texto 3">
            <a:extLst>
              <a:ext uri="{FF2B5EF4-FFF2-40B4-BE49-F238E27FC236}">
                <a16:creationId xmlns:a16="http://schemas.microsoft.com/office/drawing/2014/main" id="{88A3B9A3-E4C7-4E87-9EAE-EBDC28D24C12}"/>
              </a:ext>
            </a:extLst>
          </p:cNvPr>
          <p:cNvSpPr>
            <a:spLocks noGrp="1"/>
          </p:cNvSpPr>
          <p:nvPr>
            <p:ph type="body" sz="half" idx="2"/>
          </p:nvPr>
        </p:nvSpPr>
        <p:spPr/>
        <p:txBody>
          <a:bodyPr rtlCol="0"/>
          <a:lstStyle>
            <a:defPPr>
              <a:defRPr lang="pt-BR"/>
            </a:defPPr>
          </a:lstStyle>
          <a:p>
            <a:pPr marL="0" indent="0" algn="just">
              <a:lnSpc>
                <a:spcPct val="115000"/>
              </a:lnSpc>
              <a:spcAft>
                <a:spcPts val="1000"/>
              </a:spcAft>
              <a:buNone/>
            </a:pPr>
            <a:r>
              <a:rPr lang="pt-BR" sz="2800">
                <a:effectLst/>
                <a:latin typeface="Calibri" panose="020F0502020204030204" pitchFamily="34" charset="0"/>
                <a:ea typeface="Calibri" panose="020F0502020204030204" pitchFamily="34" charset="0"/>
                <a:cs typeface="Calibri" panose="020F0502020204030204" pitchFamily="34" charset="0"/>
              </a:rPr>
              <a:t>“Passei a vida inteira procurando certas respostas. Finalmente, quando as encontrei, mudaram as perguntas.”</a:t>
            </a:r>
            <a:endParaRPr lang="pt-BR" sz="28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pt-BR" sz="2800">
                <a:effectLst/>
                <a:latin typeface="Calibri" panose="020F0502020204030204" pitchFamily="34" charset="0"/>
                <a:ea typeface="Calibri" panose="020F0502020204030204" pitchFamily="34" charset="0"/>
                <a:cs typeface="Calibri" panose="020F0502020204030204" pitchFamily="34" charset="0"/>
              </a:rPr>
              <a:t>Citação do Ministro Carlos Ayres de Britto, in Teoria da Constituição – Forense 2003.</a:t>
            </a:r>
            <a:endParaRPr lang="pt-BR" sz="2800">
              <a:effectLst/>
              <a:latin typeface="Calibri" panose="020F0502020204030204" pitchFamily="34" charset="0"/>
              <a:ea typeface="Calibri" panose="020F0502020204030204" pitchFamily="34" charset="0"/>
              <a:cs typeface="Times New Roman" panose="02020603050405020304" pitchFamily="18" charset="0"/>
            </a:endParaRPr>
          </a:p>
          <a:p>
            <a:pPr rtl="0"/>
            <a:endParaRPr lang="pt-BR"/>
          </a:p>
        </p:txBody>
      </p:sp>
      <p:pic>
        <p:nvPicPr>
          <p:cNvPr id="9" name="Espaço Reservado para Imagem 8" descr="Floresta com árvores altas&#10;&#10;Descrição gerada automaticamente">
            <a:extLst>
              <a:ext uri="{FF2B5EF4-FFF2-40B4-BE49-F238E27FC236}">
                <a16:creationId xmlns:a16="http://schemas.microsoft.com/office/drawing/2014/main" id="{13D13C93-E31A-A8F2-5AE4-49693C0752DD}"/>
              </a:ext>
            </a:extLst>
          </p:cNvPr>
          <p:cNvPicPr>
            <a:picLocks noGrp="1" noChangeAspect="1"/>
          </p:cNvPicPr>
          <p:nvPr>
            <p:ph type="pic" sz="quarter" idx="13"/>
          </p:nvPr>
        </p:nvPicPr>
        <p:blipFill>
          <a:blip r:embed="rId3"/>
          <a:srcRect l="19128" r="19128"/>
          <a:stretch>
            <a:fillRect/>
          </a:stretch>
        </p:blipFill>
        <p:spPr/>
      </p:pic>
    </p:spTree>
    <p:extLst>
      <p:ext uri="{BB962C8B-B14F-4D97-AF65-F5344CB8AC3E}">
        <p14:creationId xmlns:p14="http://schemas.microsoft.com/office/powerpoint/2010/main" val="323269168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DF258-FBDF-4B27-9629-7EDE5A44E595}"/>
              </a:ext>
            </a:extLst>
          </p:cNvPr>
          <p:cNvSpPr>
            <a:spLocks noGrp="1"/>
          </p:cNvSpPr>
          <p:nvPr>
            <p:ph type="title" idx="4294967295"/>
          </p:nvPr>
        </p:nvSpPr>
        <p:spPr>
          <a:xfrm>
            <a:off x="1295400" y="893872"/>
            <a:ext cx="9601200" cy="720725"/>
          </a:xfrm>
        </p:spPr>
        <p:txBody>
          <a:bodyPr rtlCol="0">
            <a:normAutofit/>
          </a:bodyPr>
          <a:lstStyle>
            <a:defPPr>
              <a:defRPr lang="pt-BR"/>
            </a:defPPr>
          </a:lstStyle>
          <a:p>
            <a:pPr algn="ctr" rtl="0" fontAlgn="base">
              <a:spcBef>
                <a:spcPts val="1500"/>
              </a:spcBef>
              <a:spcAft>
                <a:spcPct val="0"/>
              </a:spcAft>
            </a:pPr>
            <a:r>
              <a:rPr lang="pt-BR" sz="4000" dirty="0"/>
              <a:t>O que são RPPS?</a:t>
            </a:r>
          </a:p>
        </p:txBody>
      </p:sp>
      <p:sp>
        <p:nvSpPr>
          <p:cNvPr id="3" name="Espaço Reservado para Conteúdo 2">
            <a:extLst>
              <a:ext uri="{FF2B5EF4-FFF2-40B4-BE49-F238E27FC236}">
                <a16:creationId xmlns:a16="http://schemas.microsoft.com/office/drawing/2014/main" id="{9276B044-A495-4FDE-B341-D8F787F3BAD4}"/>
              </a:ext>
            </a:extLst>
          </p:cNvPr>
          <p:cNvSpPr>
            <a:spLocks noGrp="1"/>
          </p:cNvSpPr>
          <p:nvPr>
            <p:ph idx="4294967295"/>
          </p:nvPr>
        </p:nvSpPr>
        <p:spPr>
          <a:xfrm>
            <a:off x="1662332" y="1614597"/>
            <a:ext cx="9601200" cy="1814403"/>
          </a:xfrm>
        </p:spPr>
        <p:txBody>
          <a:bodyPr rtlCol="0"/>
          <a:lstStyle>
            <a:defPPr>
              <a:defRPr lang="pt-BR"/>
            </a:defPPr>
          </a:lstStyle>
          <a:p>
            <a:pPr rtl="0"/>
            <a:endParaRPr lang="pt-BR"/>
          </a:p>
          <a:p>
            <a:pPr algn="just" rtl="0" fontAlgn="base">
              <a:spcBef>
                <a:spcPts val="1500"/>
              </a:spcBef>
              <a:spcAft>
                <a:spcPct val="0"/>
              </a:spcAft>
            </a:pPr>
            <a:r>
              <a:rPr lang="pt-BR"/>
              <a:t>São sistemas previdenciários específicos para servidores públicos com objetivo de prover segurança financeira na aposentadoria dos servidores.</a:t>
            </a:r>
          </a:p>
          <a:p>
            <a:pPr rtl="0"/>
            <a:endParaRPr lang="pt-BR"/>
          </a:p>
        </p:txBody>
      </p:sp>
      <p:sp>
        <p:nvSpPr>
          <p:cNvPr id="4" name="Espaço Reservado para Conteúdo 2">
            <a:extLst>
              <a:ext uri="{FF2B5EF4-FFF2-40B4-BE49-F238E27FC236}">
                <a16:creationId xmlns:a16="http://schemas.microsoft.com/office/drawing/2014/main" id="{865A9621-D916-5E8D-FCE0-7223A0FFD3C2}"/>
              </a:ext>
            </a:extLst>
          </p:cNvPr>
          <p:cNvSpPr txBox="1"/>
          <p:nvPr/>
        </p:nvSpPr>
        <p:spPr>
          <a:xfrm>
            <a:off x="1670538" y="4482027"/>
            <a:ext cx="9601200" cy="1386008"/>
          </a:xfrm>
          <a:prstGeom prst="rect">
            <a:avLst/>
          </a:prstGeom>
        </p:spPr>
        <p:txBody>
          <a:bodyPr vert="horz" lIns="91440" tIns="45720" rIns="91440" bIns="45720" rtlCol="0">
            <a:noAutofit/>
          </a:bodyPr>
          <a:lstStyle>
            <a:defPPr rtl="0">
              <a:defRPr lang="pt-BR"/>
            </a:defPPr>
            <a:lvl1pPr marL="342900" indent="-342900" algn="l" defTabSz="914400" rtl="0" eaLnBrk="1" latinLnBrk="0" hangingPunct="1">
              <a:lnSpc>
                <a:spcPct val="94000"/>
              </a:lnSpc>
              <a:spcBef>
                <a:spcPts val="1000"/>
              </a:spcBef>
              <a:spcAft>
                <a:spcPts val="200"/>
              </a:spcAft>
              <a:buFont typeface="Arial" pitchFamily="34" charset="0"/>
              <a:buChar char="•"/>
              <a:defRPr lang="pt-BR" sz="2400" kern="1200" baseline="0">
                <a:solidFill>
                  <a:schemeClr val="tx2"/>
                </a:solidFill>
                <a:latin typeface="+mn-lt"/>
                <a:ea typeface="+mn-ea"/>
                <a:cs typeface="+mn-cs"/>
              </a:defRPr>
            </a:lvl1pPr>
            <a:lvl2pPr marL="873252" indent="-342900" algn="l" defTabSz="914400" rtl="0" eaLnBrk="1" latinLnBrk="0" hangingPunct="1">
              <a:lnSpc>
                <a:spcPct val="94000"/>
              </a:lnSpc>
              <a:spcBef>
                <a:spcPts val="500"/>
              </a:spcBef>
              <a:spcAft>
                <a:spcPts val="200"/>
              </a:spcAft>
              <a:buFont typeface="Arial" pitchFamily="34" charset="0"/>
              <a:buChar char="•"/>
              <a:defRPr lang="pt-BR" sz="2400" i="1" kern="1200" baseline="0">
                <a:solidFill>
                  <a:schemeClr val="tx2"/>
                </a:solidFill>
                <a:latin typeface="+mn-lt"/>
                <a:ea typeface="+mn-ea"/>
                <a:cs typeface="+mn-cs"/>
              </a:defRPr>
            </a:lvl2pPr>
            <a:lvl3pPr marL="1330452" indent="-342900" algn="l" defTabSz="914400" rtl="0" eaLnBrk="1" latinLnBrk="0" hangingPunct="1">
              <a:lnSpc>
                <a:spcPct val="94000"/>
              </a:lnSpc>
              <a:spcBef>
                <a:spcPts val="500"/>
              </a:spcBef>
              <a:spcAft>
                <a:spcPts val="200"/>
              </a:spcAft>
              <a:buFont typeface="Arial" pitchFamily="34" charset="0"/>
              <a:buChar char="•"/>
              <a:defRPr lang="pt-BR" sz="2000" kern="1200" baseline="0">
                <a:solidFill>
                  <a:schemeClr val="tx2"/>
                </a:solidFill>
                <a:latin typeface="+mn-lt"/>
                <a:ea typeface="+mn-ea"/>
                <a:cs typeface="+mn-cs"/>
              </a:defRPr>
            </a:lvl3pPr>
            <a:lvl4pPr marL="1787652" indent="-342900" algn="l" defTabSz="914400" rtl="0" eaLnBrk="1" latinLnBrk="0" hangingPunct="1">
              <a:lnSpc>
                <a:spcPct val="94000"/>
              </a:lnSpc>
              <a:spcBef>
                <a:spcPts val="500"/>
              </a:spcBef>
              <a:spcAft>
                <a:spcPts val="200"/>
              </a:spcAft>
              <a:buFont typeface="Arial" pitchFamily="34" charset="0"/>
              <a:buChar char="•"/>
              <a:defRPr lang="pt-BR" sz="2000" i="1" kern="1200" baseline="0">
                <a:solidFill>
                  <a:schemeClr val="tx2"/>
                </a:solidFill>
                <a:latin typeface="+mn-lt"/>
                <a:ea typeface="+mn-ea"/>
                <a:cs typeface="+mn-cs"/>
              </a:defRPr>
            </a:lvl4pPr>
            <a:lvl5pPr marL="2187702" indent="-285750" algn="l" defTabSz="914400" rtl="0" eaLnBrk="1" latinLnBrk="0" hangingPunct="1">
              <a:lnSpc>
                <a:spcPct val="94000"/>
              </a:lnSpc>
              <a:spcBef>
                <a:spcPts val="500"/>
              </a:spcBef>
              <a:spcAft>
                <a:spcPts val="200"/>
              </a:spcAft>
              <a:buFont typeface="Arial" pitchFamily="34" charset="0"/>
              <a:buChar char="•"/>
              <a:defRPr lang="pt-BR" sz="18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lang="pt-B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lang="pt-B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lang="pt-B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lang="pt-BR" sz="1400" kern="1200" baseline="0">
                <a:solidFill>
                  <a:schemeClr val="tx2"/>
                </a:solidFill>
                <a:latin typeface="+mn-lt"/>
                <a:ea typeface="+mn-ea"/>
                <a:cs typeface="+mn-cs"/>
              </a:defRPr>
            </a:lvl9pPr>
          </a:lstStyle>
          <a:p>
            <a:endParaRPr lang="pt-BR"/>
          </a:p>
          <a:p>
            <a:pPr algn="just" rtl="0" fontAlgn="base">
              <a:spcBef>
                <a:spcPts val="1500"/>
              </a:spcBef>
              <a:spcAft>
                <a:spcPct val="0"/>
              </a:spcAft>
            </a:pPr>
            <a:r>
              <a:rPr lang="pt-BR"/>
              <a:t>Servidores públicos efetivos federais, estaduais e municipais. Beneficiários e dependentes.</a:t>
            </a:r>
          </a:p>
          <a:p>
            <a:endParaRPr lang="pt-BR"/>
          </a:p>
        </p:txBody>
      </p:sp>
      <p:sp>
        <p:nvSpPr>
          <p:cNvPr id="5" name="Título 1">
            <a:extLst>
              <a:ext uri="{FF2B5EF4-FFF2-40B4-BE49-F238E27FC236}">
                <a16:creationId xmlns:a16="http://schemas.microsoft.com/office/drawing/2014/main" id="{81A6143B-9396-783A-7EA6-85B8FABBED9C}"/>
              </a:ext>
            </a:extLst>
          </p:cNvPr>
          <p:cNvSpPr txBox="1"/>
          <p:nvPr/>
        </p:nvSpPr>
        <p:spPr>
          <a:xfrm>
            <a:off x="1670538" y="3941653"/>
            <a:ext cx="9601200" cy="720725"/>
          </a:xfrm>
          <a:prstGeom prst="rect">
            <a:avLst/>
          </a:prstGeom>
        </p:spPr>
        <p:txBody>
          <a:bodyPr vert="horz" lIns="91440" tIns="45720" rIns="91440" bIns="45720" rtlCol="0" anchor="t">
            <a:normAutofit fontScale="82500" lnSpcReduction="10000"/>
          </a:bodyPr>
          <a:lstStyle>
            <a:defPPr rtl="0">
              <a:defRPr lang="pt-BR"/>
            </a:defPPr>
            <a:lvl1pPr marL="0" algn="l" defTabSz="914400" rtl="0" eaLnBrk="1" latinLnBrk="0" hangingPunct="1">
              <a:lnSpc>
                <a:spcPct val="89000"/>
              </a:lnSpc>
              <a:spcBef>
                <a:spcPct val="0"/>
              </a:spcBef>
              <a:buNone/>
              <a:defRPr lang="pt-BR" sz="4400" kern="1200" baseline="0">
                <a:solidFill>
                  <a:schemeClr val="tx2"/>
                </a:solidFill>
                <a:latin typeface="+mj-lt"/>
                <a:ea typeface="+mj-ea"/>
                <a:cs typeface="+mj-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algn="just" rtl="0" fontAlgn="base">
              <a:spcBef>
                <a:spcPts val="1500"/>
              </a:spcBef>
              <a:spcAft>
                <a:spcPct val="0"/>
              </a:spcAft>
            </a:pPr>
            <a:r>
              <a:rPr lang="pt-BR" sz="4000"/>
              <a:t>Quem São os Participantes? Quem faz parte do RPPS?</a:t>
            </a:r>
          </a:p>
        </p:txBody>
      </p:sp>
    </p:spTree>
    <p:extLst>
      <p:ext uri="{BB962C8B-B14F-4D97-AF65-F5344CB8AC3E}">
        <p14:creationId xmlns:p14="http://schemas.microsoft.com/office/powerpoint/2010/main" val="13233805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3">
            <a:extLst>
              <a:ext uri="{FF2B5EF4-FFF2-40B4-BE49-F238E27FC236}">
                <a16:creationId xmlns:a16="http://schemas.microsoft.com/office/drawing/2014/main" id="{7A040FFD-DFE5-4608-A1CD-B69E969E6DC9}"/>
              </a:ext>
            </a:extLst>
          </p:cNvPr>
          <p:cNvGraphicFramePr/>
          <p:nvPr>
            <p:extLst>
              <p:ext uri="{D42A27DB-BD31-4B8C-83A1-F6EECF244321}">
                <p14:modId xmlns:p14="http://schemas.microsoft.com/office/powerpoint/2010/main" val="38021781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ítulo 1">
            <a:extLst>
              <a:ext uri="{FF2B5EF4-FFF2-40B4-BE49-F238E27FC236}">
                <a16:creationId xmlns:a16="http://schemas.microsoft.com/office/drawing/2014/main" id="{7D83ED10-B070-82CE-D4BC-BC28CA15ADC3}"/>
              </a:ext>
            </a:extLst>
          </p:cNvPr>
          <p:cNvSpPr txBox="1">
            <a:spLocks/>
          </p:cNvSpPr>
          <p:nvPr/>
        </p:nvSpPr>
        <p:spPr>
          <a:xfrm>
            <a:off x="1295400" y="476672"/>
            <a:ext cx="9601200" cy="720725"/>
          </a:xfrm>
          <a:prstGeom prst="rect">
            <a:avLst/>
          </a:prstGeom>
        </p:spPr>
        <p:txBody>
          <a:bodyPr vert="horz" lIns="91440" tIns="45720" rIns="91440" bIns="45720" rtlCol="0" anchor="t">
            <a:normAutofit/>
          </a:bodyPr>
          <a:lstStyle>
            <a:defPPr>
              <a:defRPr lang="pt-BR"/>
            </a:defPPr>
            <a:lvl1pPr algn="l" defTabSz="914400" rtl="0" eaLnBrk="1" latinLnBrk="0" hangingPunct="1">
              <a:lnSpc>
                <a:spcPct val="89000"/>
              </a:lnSpc>
              <a:spcBef>
                <a:spcPct val="0"/>
              </a:spcBef>
              <a:buNone/>
              <a:defRPr lang="pt-BR" sz="4400" kern="1200" baseline="0">
                <a:solidFill>
                  <a:schemeClr val="tx2"/>
                </a:solidFill>
                <a:latin typeface="+mj-lt"/>
                <a:ea typeface="+mj-ea"/>
                <a:cs typeface="+mj-cs"/>
              </a:defRPr>
            </a:lvl1pPr>
          </a:lstStyle>
          <a:p>
            <a:pPr algn="ctr" fontAlgn="base">
              <a:spcBef>
                <a:spcPts val="1500"/>
              </a:spcBef>
              <a:spcAft>
                <a:spcPct val="0"/>
              </a:spcAft>
            </a:pPr>
            <a:r>
              <a:rPr lang="pt-BR" sz="4000" dirty="0"/>
              <a:t>MANUTENÇÃO DA FILIAÇÃO AO RPPS</a:t>
            </a:r>
          </a:p>
        </p:txBody>
      </p:sp>
    </p:spTree>
    <p:extLst>
      <p:ext uri="{BB962C8B-B14F-4D97-AF65-F5344CB8AC3E}">
        <p14:creationId xmlns:p14="http://schemas.microsoft.com/office/powerpoint/2010/main" val="265732226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DF258-FBDF-4B27-9629-7EDE5A44E595}"/>
              </a:ext>
            </a:extLst>
          </p:cNvPr>
          <p:cNvSpPr>
            <a:spLocks noGrp="1"/>
          </p:cNvSpPr>
          <p:nvPr>
            <p:ph type="title" idx="4294967295"/>
          </p:nvPr>
        </p:nvSpPr>
        <p:spPr>
          <a:xfrm>
            <a:off x="1195753" y="350904"/>
            <a:ext cx="9601200" cy="720725"/>
          </a:xfrm>
        </p:spPr>
        <p:txBody>
          <a:bodyPr rtlCol="0">
            <a:normAutofit fontScale="90000"/>
          </a:bodyPr>
          <a:lstStyle>
            <a:defPPr>
              <a:defRPr lang="pt-BR"/>
            </a:defPPr>
          </a:lstStyle>
          <a:p>
            <a:r>
              <a:rPr lang="pt-BR" altLang="pt-BR" dirty="0"/>
              <a:t>PERDA DA QUALIDADE DE SEGURADO</a:t>
            </a:r>
            <a:br>
              <a:rPr lang="pt-BR" altLang="pt-BR" sz="4400" dirty="0">
                <a:solidFill>
                  <a:schemeClr val="tx1">
                    <a:lumMod val="65000"/>
                    <a:lumOff val="35000"/>
                  </a:schemeClr>
                </a:solidFill>
                <a:latin typeface="Gotham Book" panose="02000604040000020004" pitchFamily="50" charset="0"/>
                <a:ea typeface="Open Sans" panose="020B0606030504020204" pitchFamily="34" charset="0"/>
                <a:cs typeface="Open Sans" panose="020B0606030504020204" pitchFamily="34" charset="0"/>
              </a:rPr>
            </a:br>
            <a:endParaRPr lang="pt-BR" dirty="0"/>
          </a:p>
        </p:txBody>
      </p:sp>
      <p:graphicFrame>
        <p:nvGraphicFramePr>
          <p:cNvPr id="10" name="Diagrama 9">
            <a:extLst>
              <a:ext uri="{FF2B5EF4-FFF2-40B4-BE49-F238E27FC236}">
                <a16:creationId xmlns:a16="http://schemas.microsoft.com/office/drawing/2014/main" id="{D45361F8-5168-4E65-9034-036CDB17CB34}"/>
              </a:ext>
            </a:extLst>
          </p:cNvPr>
          <p:cNvGraphicFramePr/>
          <p:nvPr>
            <p:extLst>
              <p:ext uri="{D42A27DB-BD31-4B8C-83A1-F6EECF244321}">
                <p14:modId xmlns:p14="http://schemas.microsoft.com/office/powerpoint/2010/main" val="2618856841"/>
              </p:ext>
            </p:extLst>
          </p:nvPr>
        </p:nvGraphicFramePr>
        <p:xfrm>
          <a:off x="1166123" y="1096700"/>
          <a:ext cx="10451254" cy="5475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92889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DF258-FBDF-4B27-9629-7EDE5A44E595}"/>
              </a:ext>
            </a:extLst>
          </p:cNvPr>
          <p:cNvSpPr>
            <a:spLocks noGrp="1"/>
          </p:cNvSpPr>
          <p:nvPr>
            <p:ph type="title" idx="4294967295"/>
          </p:nvPr>
        </p:nvSpPr>
        <p:spPr>
          <a:xfrm>
            <a:off x="1084383" y="539969"/>
            <a:ext cx="9601200" cy="720725"/>
          </a:xfrm>
        </p:spPr>
        <p:txBody>
          <a:bodyPr rtlCol="0">
            <a:normAutofit fontScale="90000"/>
          </a:bodyPr>
          <a:lstStyle>
            <a:defPPr>
              <a:defRPr lang="pt-BR"/>
            </a:defPPr>
          </a:lstStyle>
          <a:p>
            <a:pPr rtl="0"/>
            <a:r>
              <a:rPr lang="pt-BR" altLang="pt-BR" sz="4400" dirty="0"/>
              <a:t>CONTRIBUINTES FORA DA FOLHA DE PAGAMENTO</a:t>
            </a:r>
            <a:endParaRPr lang="pt-BR" dirty="0"/>
          </a:p>
        </p:txBody>
      </p:sp>
      <p:graphicFrame>
        <p:nvGraphicFramePr>
          <p:cNvPr id="4" name="Espaço Reservado para Conteúdo 6">
            <a:extLst>
              <a:ext uri="{FF2B5EF4-FFF2-40B4-BE49-F238E27FC236}">
                <a16:creationId xmlns:a16="http://schemas.microsoft.com/office/drawing/2014/main" id="{3F560302-B58B-9128-0F5E-ADE31F70BF3C}"/>
              </a:ext>
            </a:extLst>
          </p:cNvPr>
          <p:cNvGraphicFramePr>
            <a:graphicFrameLocks/>
          </p:cNvGraphicFramePr>
          <p:nvPr>
            <p:extLst>
              <p:ext uri="{D42A27DB-BD31-4B8C-83A1-F6EECF244321}">
                <p14:modId xmlns:p14="http://schemas.microsoft.com/office/powerpoint/2010/main" val="40001825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367093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Diagrama&#10;&#10;Descrição gerada automaticamente">
            <a:extLst>
              <a:ext uri="{FF2B5EF4-FFF2-40B4-BE49-F238E27FC236}">
                <a16:creationId xmlns:a16="http://schemas.microsoft.com/office/drawing/2014/main" id="{A5142F47-2BE0-0A6E-96F3-287607A6F6C0}"/>
              </a:ext>
            </a:extLst>
          </p:cNvPr>
          <p:cNvPicPr>
            <a:picLocks noChangeAspect="1"/>
          </p:cNvPicPr>
          <p:nvPr/>
        </p:nvPicPr>
        <p:blipFill>
          <a:blip r:embed="rId3"/>
          <a:srcRect l="13135" r="2866" b="1"/>
          <a:stretch>
            <a:fillRect/>
          </a:stretch>
        </p:blipFill>
        <p:spPr>
          <a:xfrm>
            <a:off x="1772529" y="379828"/>
            <a:ext cx="9678574" cy="6147581"/>
          </a:xfrm>
          <a:prstGeom prst="rect">
            <a:avLst/>
          </a:prstGeom>
          <a:noFill/>
        </p:spPr>
      </p:pic>
    </p:spTree>
    <p:extLst>
      <p:ext uri="{BB962C8B-B14F-4D97-AF65-F5344CB8AC3E}">
        <p14:creationId xmlns:p14="http://schemas.microsoft.com/office/powerpoint/2010/main" val="25889585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 name="Rectangle 26">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2" name="Rectangle 28">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 name="Título 1">
            <a:extLst>
              <a:ext uri="{FF2B5EF4-FFF2-40B4-BE49-F238E27FC236}">
                <a16:creationId xmlns:a16="http://schemas.microsoft.com/office/drawing/2014/main" id="{C61096E6-CF8D-4059-B7DF-BC73028D61C8}"/>
              </a:ext>
            </a:extLst>
          </p:cNvPr>
          <p:cNvSpPr>
            <a:spLocks noGrp="1"/>
          </p:cNvSpPr>
          <p:nvPr>
            <p:ph type="title"/>
          </p:nvPr>
        </p:nvSpPr>
        <p:spPr>
          <a:xfrm>
            <a:off x="1179576" y="1261423"/>
            <a:ext cx="9829800" cy="1325880"/>
          </a:xfrm>
        </p:spPr>
        <p:txBody>
          <a:bodyPr anchor="b">
            <a:normAutofit/>
          </a:bodyPr>
          <a:lstStyle/>
          <a:p>
            <a:pPr algn="ctr"/>
            <a:br>
              <a:rPr lang="pt-BR" sz="3600">
                <a:solidFill>
                  <a:schemeClr val="tx2"/>
                </a:solidFill>
              </a:rPr>
            </a:br>
            <a:r>
              <a:rPr lang="pt-BR" sz="3600">
                <a:solidFill>
                  <a:schemeClr val="tx2"/>
                </a:solidFill>
                <a:latin typeface="Bell MT" panose="02020503060305020303" pitchFamily="18" charset="0"/>
              </a:rPr>
              <a:t>Diretoria Executiva</a:t>
            </a:r>
          </a:p>
        </p:txBody>
      </p:sp>
      <p:grpSp>
        <p:nvGrpSpPr>
          <p:cNvPr id="43" name="Group 30">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44" name="Freeform: Shape 31">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5" name="Freeform: Shape 32">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6" name="Freeform: Shape 33">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35" name="Freeform: Shape 34">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grpSp>
      <p:sp>
        <p:nvSpPr>
          <p:cNvPr id="3" name="Espaço Reservado para Conteúdo 2">
            <a:extLst>
              <a:ext uri="{FF2B5EF4-FFF2-40B4-BE49-F238E27FC236}">
                <a16:creationId xmlns:a16="http://schemas.microsoft.com/office/drawing/2014/main" id="{85859BDD-4B08-4ABA-A85F-F537DAEC8F5D}"/>
              </a:ext>
            </a:extLst>
          </p:cNvPr>
          <p:cNvSpPr>
            <a:spLocks noGrp="1"/>
          </p:cNvSpPr>
          <p:nvPr>
            <p:ph idx="1"/>
          </p:nvPr>
        </p:nvSpPr>
        <p:spPr>
          <a:xfrm>
            <a:off x="804672" y="2827419"/>
            <a:ext cx="5843778" cy="3227626"/>
          </a:xfrm>
        </p:spPr>
        <p:txBody>
          <a:bodyPr anchor="ctr">
            <a:normAutofit fontScale="92500" lnSpcReduction="20000"/>
          </a:bodyPr>
          <a:lstStyle/>
          <a:p>
            <a:pPr algn="just"/>
            <a:r>
              <a:rPr lang="pt-BR" sz="2400">
                <a:solidFill>
                  <a:schemeClr val="tx2"/>
                </a:solidFill>
                <a:latin typeface="Bell MT" panose="02020503060305020303" pitchFamily="18" charset="0"/>
              </a:rPr>
              <a:t>Presidente: Ana Maria Emos Ferreira</a:t>
            </a:r>
          </a:p>
          <a:p>
            <a:pPr algn="just"/>
            <a:r>
              <a:rPr lang="pt-BR" sz="2400">
                <a:solidFill>
                  <a:schemeClr val="tx2"/>
                </a:solidFill>
                <a:latin typeface="Bell MT" panose="02020503060305020303" pitchFamily="18" charset="0"/>
              </a:rPr>
              <a:t>Assessoria Especial: Cleide Maria Ribeiro</a:t>
            </a:r>
          </a:p>
          <a:p>
            <a:pPr algn="just"/>
            <a:r>
              <a:rPr lang="pt-BR" sz="2400">
                <a:solidFill>
                  <a:schemeClr val="tx2"/>
                </a:solidFill>
                <a:latin typeface="Bell MT" panose="02020503060305020303" pitchFamily="18" charset="0"/>
              </a:rPr>
              <a:t>Chefe de Gabinete: Vera Márcia Pereira da Silva</a:t>
            </a:r>
          </a:p>
          <a:p>
            <a:pPr algn="just"/>
            <a:r>
              <a:rPr lang="pt-BR" sz="2400">
                <a:solidFill>
                  <a:schemeClr val="tx2"/>
                </a:solidFill>
                <a:latin typeface="Bell MT" panose="02020503060305020303" pitchFamily="18" charset="0"/>
              </a:rPr>
              <a:t>Diretoria Previdenciária : Gustavo Henrique Castro Alves</a:t>
            </a:r>
          </a:p>
          <a:p>
            <a:pPr algn="just"/>
            <a:r>
              <a:rPr lang="pt-BR" sz="2400">
                <a:solidFill>
                  <a:schemeClr val="tx2"/>
                </a:solidFill>
                <a:latin typeface="Bell MT" panose="02020503060305020303" pitchFamily="18" charset="0"/>
              </a:rPr>
              <a:t>Diretoria Administrativa e Financeira: Noêmia Soares de Oliveira Santos</a:t>
            </a:r>
          </a:p>
          <a:p>
            <a:pPr algn="just"/>
            <a:r>
              <a:rPr lang="pt-BR" sz="2400">
                <a:solidFill>
                  <a:schemeClr val="tx2"/>
                </a:solidFill>
                <a:latin typeface="Bell MT" panose="02020503060305020303" pitchFamily="18" charset="0"/>
              </a:rPr>
              <a:t>Diretoria de Recursos Humanos: Débora Cipriano Corsino</a:t>
            </a:r>
          </a:p>
        </p:txBody>
      </p:sp>
      <p:grpSp>
        <p:nvGrpSpPr>
          <p:cNvPr id="37" name="Group 36">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38" name="Freeform: Shape 37">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39" name="Freeform: Shape 38">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40" name="Freeform: Shape 39">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sz="800"/>
            </a:p>
          </p:txBody>
        </p:sp>
        <p:sp>
          <p:nvSpPr>
            <p:cNvPr id="41" name="Freeform: Shape 40">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grpSp>
      <p:pic>
        <p:nvPicPr>
          <p:cNvPr id="4" name="Imagem 3">
            <a:extLst>
              <a:ext uri="{FF2B5EF4-FFF2-40B4-BE49-F238E27FC236}">
                <a16:creationId xmlns:a16="http://schemas.microsoft.com/office/drawing/2014/main" id="{6F43F479-09E8-4CA5-8422-5C5CDB925E36}"/>
              </a:ext>
            </a:extLst>
          </p:cNvPr>
          <p:cNvPicPr>
            <a:picLocks noChangeAspect="1"/>
          </p:cNvPicPr>
          <p:nvPr/>
        </p:nvPicPr>
        <p:blipFill>
          <a:blip r:embed="rId2"/>
          <a:stretch>
            <a:fillRect/>
          </a:stretch>
        </p:blipFill>
        <p:spPr>
          <a:xfrm>
            <a:off x="6926094" y="3876589"/>
            <a:ext cx="4457977" cy="753777"/>
          </a:xfrm>
          <a:prstGeom prst="rect">
            <a:avLst/>
          </a:prstGeom>
        </p:spPr>
      </p:pic>
    </p:spTree>
    <p:extLst>
      <p:ext uri="{BB962C8B-B14F-4D97-AF65-F5344CB8AC3E}">
        <p14:creationId xmlns:p14="http://schemas.microsoft.com/office/powerpoint/2010/main" val="204625523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28594-E3E7-4921-BB26-C93A4252F5E9}"/>
              </a:ext>
            </a:extLst>
          </p:cNvPr>
          <p:cNvSpPr>
            <a:spLocks noGrp="1"/>
          </p:cNvSpPr>
          <p:nvPr>
            <p:ph type="ctrTitle"/>
          </p:nvPr>
        </p:nvSpPr>
        <p:spPr>
          <a:xfrm>
            <a:off x="1161803" y="3429000"/>
            <a:ext cx="9868394" cy="1380870"/>
          </a:xfrm>
        </p:spPr>
        <p:txBody>
          <a:bodyPr rtlCol="0"/>
          <a:lstStyle>
            <a:defPPr>
              <a:defRPr lang="pt-BR"/>
            </a:defPPr>
          </a:lstStyle>
          <a:p>
            <a:r>
              <a:rPr lang="pt-BR"/>
              <a:t>Tipos de Benefícios Previdenciários</a:t>
            </a:r>
            <a:br>
              <a:rPr lang="pt-BR"/>
            </a:br>
            <a:br>
              <a:rPr lang="pt-BR" sz="6600" b="1" i="0" u="none" strike="noStrike">
                <a:solidFill>
                  <a:srgbClr val="374151"/>
                </a:solidFill>
                <a:effectLst/>
                <a:latin typeface="Roboto" panose="02000000000000000000" pitchFamily="2" charset="0"/>
              </a:rPr>
            </a:br>
            <a:endParaRPr lang="pt-BR" cap="none">
              <a:latin typeface="Impact" panose="020B0806030902050204" pitchFamily="34" charset="0"/>
            </a:endParaRPr>
          </a:p>
        </p:txBody>
      </p:sp>
    </p:spTree>
    <p:extLst>
      <p:ext uri="{BB962C8B-B14F-4D97-AF65-F5344CB8AC3E}">
        <p14:creationId xmlns:p14="http://schemas.microsoft.com/office/powerpoint/2010/main" val="76097840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DF258-FBDF-4B27-9629-7EDE5A44E595}"/>
              </a:ext>
            </a:extLst>
          </p:cNvPr>
          <p:cNvSpPr>
            <a:spLocks noGrp="1"/>
          </p:cNvSpPr>
          <p:nvPr>
            <p:ph type="title" idx="4294967295"/>
          </p:nvPr>
        </p:nvSpPr>
        <p:spPr>
          <a:xfrm>
            <a:off x="1195753" y="350904"/>
            <a:ext cx="9601200" cy="720725"/>
          </a:xfrm>
        </p:spPr>
        <p:txBody>
          <a:bodyPr rtlCol="0">
            <a:normAutofit fontScale="90000"/>
          </a:bodyPr>
          <a:lstStyle>
            <a:defPPr>
              <a:defRPr lang="pt-BR"/>
            </a:defPPr>
          </a:lstStyle>
          <a:p>
            <a:r>
              <a:rPr lang="pt-BR" altLang="pt-BR"/>
              <a:t>EC n° 103/2019 - Limitação</a:t>
            </a:r>
            <a:br>
              <a:rPr lang="pt-BR" altLang="pt-BR" sz="4400">
                <a:solidFill>
                  <a:schemeClr val="tx1">
                    <a:lumMod val="65000"/>
                    <a:lumOff val="35000"/>
                  </a:schemeClr>
                </a:solidFill>
                <a:latin typeface="Gotham Book" panose="02000604040000020004" pitchFamily="50" charset="0"/>
                <a:ea typeface="Open Sans" panose="020B0606030504020204" pitchFamily="34" charset="0"/>
                <a:cs typeface="Open Sans" panose="020B0606030504020204" pitchFamily="34" charset="0"/>
              </a:rPr>
            </a:br>
            <a:endParaRPr lang="pt-BR"/>
          </a:p>
        </p:txBody>
      </p:sp>
      <p:sp>
        <p:nvSpPr>
          <p:cNvPr id="3" name="Espaço Reservado para Conteúdo 2">
            <a:extLst>
              <a:ext uri="{FF2B5EF4-FFF2-40B4-BE49-F238E27FC236}">
                <a16:creationId xmlns:a16="http://schemas.microsoft.com/office/drawing/2014/main" id="{9276B044-A495-4FDE-B341-D8F787F3BAD4}"/>
              </a:ext>
            </a:extLst>
          </p:cNvPr>
          <p:cNvSpPr>
            <a:spLocks noGrp="1"/>
          </p:cNvSpPr>
          <p:nvPr>
            <p:ph idx="4294967295"/>
          </p:nvPr>
        </p:nvSpPr>
        <p:spPr>
          <a:xfrm>
            <a:off x="1195754" y="1071629"/>
            <a:ext cx="10480431" cy="4795771"/>
          </a:xfrm>
        </p:spPr>
        <p:txBody>
          <a:bodyPr rtlCol="0"/>
          <a:lstStyle>
            <a:defPPr>
              <a:defRPr lang="pt-BR"/>
            </a:defPPr>
          </a:lstStyle>
          <a:p>
            <a:pPr algn="just">
              <a:defRPr/>
            </a:pPr>
            <a:r>
              <a:rPr lang="pt-BR" sz="2000"/>
              <a:t>EC n° 103/2019 - Art. 9º ...</a:t>
            </a:r>
          </a:p>
          <a:p>
            <a:pPr marL="0" indent="0" algn="just">
              <a:buNone/>
              <a:defRPr/>
            </a:pPr>
            <a:r>
              <a:rPr lang="pt-BR" sz="2000"/>
              <a:t>§ 2º O rol de benefícios dos regimes próprios de previdência social fica limitado às aposentadorias e à pensão por morte.</a:t>
            </a:r>
          </a:p>
          <a:p>
            <a:pPr marL="0" indent="0" algn="just">
              <a:buNone/>
              <a:defRPr/>
            </a:pPr>
            <a:endParaRPr lang="pt-BR" sz="2000"/>
          </a:p>
          <a:p>
            <a:pPr marL="0" indent="0" algn="just">
              <a:buNone/>
              <a:defRPr/>
            </a:pPr>
            <a:endParaRPr lang="pt-BR" sz="2000"/>
          </a:p>
          <a:p>
            <a:pPr marL="0" indent="0" algn="just">
              <a:buNone/>
              <a:defRPr/>
            </a:pPr>
            <a:endParaRPr lang="pt-BR" sz="2000"/>
          </a:p>
          <a:p>
            <a:pPr marL="0" indent="0" algn="just">
              <a:buNone/>
              <a:defRPr/>
            </a:pPr>
            <a:r>
              <a:rPr lang="pt-BR" sz="2000"/>
              <a:t> </a:t>
            </a:r>
          </a:p>
          <a:p>
            <a:pPr marL="0" indent="0" algn="just">
              <a:buNone/>
              <a:defRPr/>
            </a:pPr>
            <a:endParaRPr lang="pt-BR" sz="2000"/>
          </a:p>
          <a:p>
            <a:pPr algn="just">
              <a:defRPr/>
            </a:pPr>
            <a:endParaRPr lang="pt-BR" sz="2000"/>
          </a:p>
          <a:p>
            <a:pPr algn="just">
              <a:defRPr/>
            </a:pPr>
            <a:r>
              <a:rPr lang="pt-BR" sz="2000"/>
              <a:t>EC n° 103/2019 - Art. 9º ...</a:t>
            </a:r>
          </a:p>
          <a:p>
            <a:pPr marL="0" indent="0" algn="just">
              <a:buNone/>
              <a:defRPr/>
            </a:pPr>
            <a:r>
              <a:rPr lang="pt-BR" sz="2000"/>
              <a:t>§ 3º Os afastamentos por incapacidade temporária para o trabalho e o salário-maternidade serão pagos diretamente pelo ente federativo e não correrão à conta do regime próprio de previdência social ao qual o servidor se vincula.</a:t>
            </a:r>
          </a:p>
          <a:p>
            <a:pPr marL="0" indent="0" algn="just">
              <a:buNone/>
              <a:defRPr/>
            </a:pPr>
            <a:r>
              <a:rPr lang="pt-BR" sz="2000"/>
              <a:t>Tornando-se benefícios estatutários e assistencial.</a:t>
            </a:r>
          </a:p>
          <a:p>
            <a:pPr rtl="0"/>
            <a:endParaRPr lang="pt-BR"/>
          </a:p>
        </p:txBody>
      </p:sp>
      <p:grpSp>
        <p:nvGrpSpPr>
          <p:cNvPr id="4" name="Agrupar 16">
            <a:extLst>
              <a:ext uri="{FF2B5EF4-FFF2-40B4-BE49-F238E27FC236}">
                <a16:creationId xmlns:a16="http://schemas.microsoft.com/office/drawing/2014/main" id="{C40963BA-CFDD-2015-F115-DC3FD236A409}"/>
              </a:ext>
            </a:extLst>
          </p:cNvPr>
          <p:cNvGrpSpPr/>
          <p:nvPr/>
        </p:nvGrpSpPr>
        <p:grpSpPr>
          <a:xfrm>
            <a:off x="1195754" y="2209508"/>
            <a:ext cx="5630863" cy="1257301"/>
            <a:chOff x="1692784" y="1710"/>
            <a:chExt cx="5630511" cy="1307845"/>
          </a:xfrm>
        </p:grpSpPr>
        <p:sp>
          <p:nvSpPr>
            <p:cNvPr id="5" name="Seta: Pentágono 4">
              <a:extLst>
                <a:ext uri="{FF2B5EF4-FFF2-40B4-BE49-F238E27FC236}">
                  <a16:creationId xmlns:a16="http://schemas.microsoft.com/office/drawing/2014/main" id="{2858CAF7-CA25-99DA-9F52-B9B98A748900}"/>
                </a:ext>
              </a:extLst>
            </p:cNvPr>
            <p:cNvSpPr/>
            <p:nvPr/>
          </p:nvSpPr>
          <p:spPr>
            <a:xfrm rot="10800000">
              <a:off x="1692784" y="1710"/>
              <a:ext cx="5473358" cy="125665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defPPr rtl="0">
                <a:defRPr lang="pt-BR"/>
              </a:defPPr>
              <a:lvl1pPr marL="0" algn="l" defTabSz="457200" rtl="0" eaLnBrk="1" latinLnBrk="0" hangingPunct="1">
                <a:defRPr lang="pt-BR" sz="1800" kern="1200">
                  <a:solidFill>
                    <a:srgbClr val="FFFFFF"/>
                  </a:solidFill>
                  <a:latin typeface="Arial"/>
                  <a:ea typeface="+mn-ea"/>
                  <a:cs typeface="+mn-cs"/>
                </a:defRPr>
              </a:lvl1pPr>
              <a:lvl2pPr marL="457200" algn="l" defTabSz="457200" rtl="0" eaLnBrk="1" latinLnBrk="0" hangingPunct="1">
                <a:defRPr lang="pt-BR" sz="1800" kern="1200">
                  <a:solidFill>
                    <a:srgbClr val="FFFFFF"/>
                  </a:solidFill>
                  <a:latin typeface="Arial"/>
                  <a:ea typeface="+mn-ea"/>
                  <a:cs typeface="+mn-cs"/>
                </a:defRPr>
              </a:lvl2pPr>
              <a:lvl3pPr marL="914400" algn="l" defTabSz="457200" rtl="0" eaLnBrk="1" latinLnBrk="0" hangingPunct="1">
                <a:defRPr lang="pt-BR" sz="1800" kern="1200">
                  <a:solidFill>
                    <a:srgbClr val="FFFFFF"/>
                  </a:solidFill>
                  <a:latin typeface="Arial"/>
                  <a:ea typeface="+mn-ea"/>
                  <a:cs typeface="+mn-cs"/>
                </a:defRPr>
              </a:lvl3pPr>
              <a:lvl4pPr marL="1371600" algn="l" defTabSz="457200" rtl="0" eaLnBrk="1" latinLnBrk="0" hangingPunct="1">
                <a:defRPr lang="pt-BR" sz="1800" kern="1200">
                  <a:solidFill>
                    <a:srgbClr val="FFFFFF"/>
                  </a:solidFill>
                  <a:latin typeface="Arial"/>
                  <a:ea typeface="+mn-ea"/>
                  <a:cs typeface="+mn-cs"/>
                </a:defRPr>
              </a:lvl4pPr>
              <a:lvl5pPr marL="1828800" algn="l" defTabSz="457200" rtl="0" eaLnBrk="1" latinLnBrk="0" hangingPunct="1">
                <a:defRPr lang="pt-BR" sz="1800" kern="1200">
                  <a:solidFill>
                    <a:srgbClr val="FFFFFF"/>
                  </a:solidFill>
                  <a:latin typeface="Arial"/>
                  <a:ea typeface="+mn-ea"/>
                  <a:cs typeface="+mn-cs"/>
                </a:defRPr>
              </a:lvl5pPr>
              <a:lvl6pPr marL="2286000" algn="l" defTabSz="457200" rtl="0" eaLnBrk="1" latinLnBrk="0" hangingPunct="1">
                <a:defRPr lang="pt-BR" sz="1800" kern="1200">
                  <a:solidFill>
                    <a:srgbClr val="FFFFFF"/>
                  </a:solidFill>
                  <a:latin typeface="Arial"/>
                  <a:ea typeface="+mn-ea"/>
                  <a:cs typeface="+mn-cs"/>
                </a:defRPr>
              </a:lvl6pPr>
              <a:lvl7pPr marL="2743200" algn="l" defTabSz="457200" rtl="0" eaLnBrk="1" latinLnBrk="0" hangingPunct="1">
                <a:defRPr lang="pt-BR" sz="1800" kern="1200">
                  <a:solidFill>
                    <a:srgbClr val="FFFFFF"/>
                  </a:solidFill>
                  <a:latin typeface="Arial"/>
                  <a:ea typeface="+mn-ea"/>
                  <a:cs typeface="+mn-cs"/>
                </a:defRPr>
              </a:lvl7pPr>
              <a:lvl8pPr marL="3200400" algn="l" defTabSz="457200" rtl="0" eaLnBrk="1" latinLnBrk="0" hangingPunct="1">
                <a:defRPr lang="pt-BR" sz="1800" kern="1200">
                  <a:solidFill>
                    <a:srgbClr val="FFFFFF"/>
                  </a:solidFill>
                  <a:latin typeface="Arial"/>
                  <a:ea typeface="+mn-ea"/>
                  <a:cs typeface="+mn-cs"/>
                </a:defRPr>
              </a:lvl8pPr>
              <a:lvl9pPr marL="3657600" algn="l" defTabSz="457200" rtl="0" eaLnBrk="1" latinLnBrk="0" hangingPunct="1">
                <a:defRPr lang="pt-BR" sz="1800" kern="1200">
                  <a:solidFill>
                    <a:srgbClr val="FFFFFF"/>
                  </a:solidFill>
                  <a:latin typeface="Arial"/>
                  <a:ea typeface="+mn-ea"/>
                  <a:cs typeface="+mn-cs"/>
                </a:defRPr>
              </a:lvl9pPr>
            </a:lstStyle>
            <a:p>
              <a:endParaRPr lang="pt-BR"/>
            </a:p>
          </p:txBody>
        </p:sp>
        <p:sp>
          <p:nvSpPr>
            <p:cNvPr id="6" name="Seta: Pentágono 4">
              <a:extLst>
                <a:ext uri="{FF2B5EF4-FFF2-40B4-BE49-F238E27FC236}">
                  <a16:creationId xmlns:a16="http://schemas.microsoft.com/office/drawing/2014/main" id="{35B67190-D9D6-8D02-53F8-18803B3D0653}"/>
                </a:ext>
              </a:extLst>
            </p:cNvPr>
            <p:cNvSpPr txBox="1"/>
            <p:nvPr/>
          </p:nvSpPr>
          <p:spPr>
            <a:xfrm>
              <a:off x="2164243" y="52901"/>
              <a:ext cx="5159052" cy="1256654"/>
            </a:xfrm>
            <a:prstGeom prst="rect">
              <a:avLst/>
            </a:prstGeom>
          </p:spPr>
          <p:style>
            <a:lnRef idx="0">
              <a:scrgbClr r="0" g="0" b="0"/>
            </a:lnRef>
            <a:fillRef idx="0">
              <a:scrgbClr r="0" g="0" b="0"/>
            </a:fillRef>
            <a:effectRef idx="0">
              <a:scrgbClr r="0" g="0" b="0"/>
            </a:effectRef>
            <a:fontRef idx="minor">
              <a:schemeClr val="lt1"/>
            </a:fontRef>
          </p:style>
          <p:txBody>
            <a:bodyPr lIns="554436" tIns="156210" rIns="291592" bIns="156210" anchor="ctr"/>
            <a:lstStyle>
              <a:defPPr rtl="0">
                <a:defRPr lang="pt-BR"/>
              </a:defPPr>
              <a:lvl1pPr marL="0" algn="l" defTabSz="457200" rtl="0" eaLnBrk="1" latinLnBrk="0" hangingPunct="1">
                <a:defRPr lang="pt-BR" sz="1800" kern="1200">
                  <a:solidFill>
                    <a:srgbClr val="FFFFFF"/>
                  </a:solidFill>
                  <a:latin typeface="Arial"/>
                  <a:ea typeface="+mn-ea"/>
                  <a:cs typeface="+mn-cs"/>
                </a:defRPr>
              </a:lvl1pPr>
              <a:lvl2pPr marL="457200" algn="l" defTabSz="457200" rtl="0" eaLnBrk="1" latinLnBrk="0" hangingPunct="1">
                <a:defRPr lang="pt-BR" sz="1800" kern="1200">
                  <a:solidFill>
                    <a:srgbClr val="FFFFFF"/>
                  </a:solidFill>
                  <a:latin typeface="Arial"/>
                  <a:ea typeface="+mn-ea"/>
                  <a:cs typeface="+mn-cs"/>
                </a:defRPr>
              </a:lvl2pPr>
              <a:lvl3pPr marL="914400" algn="l" defTabSz="457200" rtl="0" eaLnBrk="1" latinLnBrk="0" hangingPunct="1">
                <a:defRPr lang="pt-BR" sz="1800" kern="1200">
                  <a:solidFill>
                    <a:srgbClr val="FFFFFF"/>
                  </a:solidFill>
                  <a:latin typeface="Arial"/>
                  <a:ea typeface="+mn-ea"/>
                  <a:cs typeface="+mn-cs"/>
                </a:defRPr>
              </a:lvl3pPr>
              <a:lvl4pPr marL="1371600" algn="l" defTabSz="457200" rtl="0" eaLnBrk="1" latinLnBrk="0" hangingPunct="1">
                <a:defRPr lang="pt-BR" sz="1800" kern="1200">
                  <a:solidFill>
                    <a:srgbClr val="FFFFFF"/>
                  </a:solidFill>
                  <a:latin typeface="Arial"/>
                  <a:ea typeface="+mn-ea"/>
                  <a:cs typeface="+mn-cs"/>
                </a:defRPr>
              </a:lvl4pPr>
              <a:lvl5pPr marL="1828800" algn="l" defTabSz="457200" rtl="0" eaLnBrk="1" latinLnBrk="0" hangingPunct="1">
                <a:defRPr lang="pt-BR" sz="1800" kern="1200">
                  <a:solidFill>
                    <a:srgbClr val="FFFFFF"/>
                  </a:solidFill>
                  <a:latin typeface="Arial"/>
                  <a:ea typeface="+mn-ea"/>
                  <a:cs typeface="+mn-cs"/>
                </a:defRPr>
              </a:lvl5pPr>
              <a:lvl6pPr marL="2286000" algn="l" defTabSz="457200" rtl="0" eaLnBrk="1" latinLnBrk="0" hangingPunct="1">
                <a:defRPr lang="pt-BR" sz="1800" kern="1200">
                  <a:solidFill>
                    <a:srgbClr val="FFFFFF"/>
                  </a:solidFill>
                  <a:latin typeface="Arial"/>
                  <a:ea typeface="+mn-ea"/>
                  <a:cs typeface="+mn-cs"/>
                </a:defRPr>
              </a:lvl6pPr>
              <a:lvl7pPr marL="2743200" algn="l" defTabSz="457200" rtl="0" eaLnBrk="1" latinLnBrk="0" hangingPunct="1">
                <a:defRPr lang="pt-BR" sz="1800" kern="1200">
                  <a:solidFill>
                    <a:srgbClr val="FFFFFF"/>
                  </a:solidFill>
                  <a:latin typeface="Arial"/>
                  <a:ea typeface="+mn-ea"/>
                  <a:cs typeface="+mn-cs"/>
                </a:defRPr>
              </a:lvl7pPr>
              <a:lvl8pPr marL="3200400" algn="l" defTabSz="457200" rtl="0" eaLnBrk="1" latinLnBrk="0" hangingPunct="1">
                <a:defRPr lang="pt-BR" sz="1800" kern="1200">
                  <a:solidFill>
                    <a:srgbClr val="FFFFFF"/>
                  </a:solidFill>
                  <a:latin typeface="Arial"/>
                  <a:ea typeface="+mn-ea"/>
                  <a:cs typeface="+mn-cs"/>
                </a:defRPr>
              </a:lvl8pPr>
              <a:lvl9pPr marL="3657600" algn="l" defTabSz="457200" rtl="0" eaLnBrk="1" latinLnBrk="0" hangingPunct="1">
                <a:defRPr lang="pt-BR" sz="1800" kern="1200">
                  <a:solidFill>
                    <a:srgbClr val="FFFFFF"/>
                  </a:solidFill>
                  <a:latin typeface="Arial"/>
                  <a:ea typeface="+mn-ea"/>
                  <a:cs typeface="+mn-cs"/>
                </a:defRPr>
              </a:lvl9pPr>
            </a:lstStyle>
            <a:p>
              <a:pPr algn="ctr" defTabSz="1822450">
                <a:lnSpc>
                  <a:spcPct val="90000"/>
                </a:lnSpc>
                <a:spcAft>
                  <a:spcPct val="35000"/>
                </a:spcAft>
                <a:defRPr/>
              </a:pPr>
              <a:r>
                <a:rPr lang="pt-BR" sz="4100"/>
                <a:t>Aposentadoria</a:t>
              </a:r>
            </a:p>
          </p:txBody>
        </p:sp>
      </p:grpSp>
      <p:grpSp>
        <p:nvGrpSpPr>
          <p:cNvPr id="7" name="Agrupar 19">
            <a:extLst>
              <a:ext uri="{FF2B5EF4-FFF2-40B4-BE49-F238E27FC236}">
                <a16:creationId xmlns:a16="http://schemas.microsoft.com/office/drawing/2014/main" id="{7266661D-D87E-431D-7452-834EF6849A31}"/>
              </a:ext>
            </a:extLst>
          </p:cNvPr>
          <p:cNvGrpSpPr/>
          <p:nvPr/>
        </p:nvGrpSpPr>
        <p:grpSpPr>
          <a:xfrm>
            <a:off x="1195754" y="3459840"/>
            <a:ext cx="5473700" cy="1257300"/>
            <a:chOff x="1692784" y="1634329"/>
            <a:chExt cx="5472684" cy="1257304"/>
          </a:xfrm>
        </p:grpSpPr>
        <p:sp>
          <p:nvSpPr>
            <p:cNvPr id="8" name="Seta: Pentágono 7">
              <a:extLst>
                <a:ext uri="{FF2B5EF4-FFF2-40B4-BE49-F238E27FC236}">
                  <a16:creationId xmlns:a16="http://schemas.microsoft.com/office/drawing/2014/main" id="{7420D74C-0FD4-42FB-B4B8-32B14ECD827B}"/>
                </a:ext>
              </a:extLst>
            </p:cNvPr>
            <p:cNvSpPr/>
            <p:nvPr/>
          </p:nvSpPr>
          <p:spPr>
            <a:xfrm rot="10800000">
              <a:off x="1692784" y="1634329"/>
              <a:ext cx="5472684" cy="1257304"/>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defPPr rtl="0">
                <a:defRPr lang="pt-BR"/>
              </a:defPPr>
              <a:lvl1pPr marL="0" algn="l" defTabSz="457200" rtl="0" eaLnBrk="1" latinLnBrk="0" hangingPunct="1">
                <a:defRPr lang="pt-BR" sz="1800" kern="1200">
                  <a:solidFill>
                    <a:srgbClr val="FFFFFF"/>
                  </a:solidFill>
                  <a:latin typeface="Arial"/>
                  <a:ea typeface="+mn-ea"/>
                  <a:cs typeface="+mn-cs"/>
                </a:defRPr>
              </a:lvl1pPr>
              <a:lvl2pPr marL="457200" algn="l" defTabSz="457200" rtl="0" eaLnBrk="1" latinLnBrk="0" hangingPunct="1">
                <a:defRPr lang="pt-BR" sz="1800" kern="1200">
                  <a:solidFill>
                    <a:srgbClr val="FFFFFF"/>
                  </a:solidFill>
                  <a:latin typeface="Arial"/>
                  <a:ea typeface="+mn-ea"/>
                  <a:cs typeface="+mn-cs"/>
                </a:defRPr>
              </a:lvl2pPr>
              <a:lvl3pPr marL="914400" algn="l" defTabSz="457200" rtl="0" eaLnBrk="1" latinLnBrk="0" hangingPunct="1">
                <a:defRPr lang="pt-BR" sz="1800" kern="1200">
                  <a:solidFill>
                    <a:srgbClr val="FFFFFF"/>
                  </a:solidFill>
                  <a:latin typeface="Arial"/>
                  <a:ea typeface="+mn-ea"/>
                  <a:cs typeface="+mn-cs"/>
                </a:defRPr>
              </a:lvl3pPr>
              <a:lvl4pPr marL="1371600" algn="l" defTabSz="457200" rtl="0" eaLnBrk="1" latinLnBrk="0" hangingPunct="1">
                <a:defRPr lang="pt-BR" sz="1800" kern="1200">
                  <a:solidFill>
                    <a:srgbClr val="FFFFFF"/>
                  </a:solidFill>
                  <a:latin typeface="Arial"/>
                  <a:ea typeface="+mn-ea"/>
                  <a:cs typeface="+mn-cs"/>
                </a:defRPr>
              </a:lvl4pPr>
              <a:lvl5pPr marL="1828800" algn="l" defTabSz="457200" rtl="0" eaLnBrk="1" latinLnBrk="0" hangingPunct="1">
                <a:defRPr lang="pt-BR" sz="1800" kern="1200">
                  <a:solidFill>
                    <a:srgbClr val="FFFFFF"/>
                  </a:solidFill>
                  <a:latin typeface="Arial"/>
                  <a:ea typeface="+mn-ea"/>
                  <a:cs typeface="+mn-cs"/>
                </a:defRPr>
              </a:lvl5pPr>
              <a:lvl6pPr marL="2286000" algn="l" defTabSz="457200" rtl="0" eaLnBrk="1" latinLnBrk="0" hangingPunct="1">
                <a:defRPr lang="pt-BR" sz="1800" kern="1200">
                  <a:solidFill>
                    <a:srgbClr val="FFFFFF"/>
                  </a:solidFill>
                  <a:latin typeface="Arial"/>
                  <a:ea typeface="+mn-ea"/>
                  <a:cs typeface="+mn-cs"/>
                </a:defRPr>
              </a:lvl6pPr>
              <a:lvl7pPr marL="2743200" algn="l" defTabSz="457200" rtl="0" eaLnBrk="1" latinLnBrk="0" hangingPunct="1">
                <a:defRPr lang="pt-BR" sz="1800" kern="1200">
                  <a:solidFill>
                    <a:srgbClr val="FFFFFF"/>
                  </a:solidFill>
                  <a:latin typeface="Arial"/>
                  <a:ea typeface="+mn-ea"/>
                  <a:cs typeface="+mn-cs"/>
                </a:defRPr>
              </a:lvl7pPr>
              <a:lvl8pPr marL="3200400" algn="l" defTabSz="457200" rtl="0" eaLnBrk="1" latinLnBrk="0" hangingPunct="1">
                <a:defRPr lang="pt-BR" sz="1800" kern="1200">
                  <a:solidFill>
                    <a:srgbClr val="FFFFFF"/>
                  </a:solidFill>
                  <a:latin typeface="Arial"/>
                  <a:ea typeface="+mn-ea"/>
                  <a:cs typeface="+mn-cs"/>
                </a:defRPr>
              </a:lvl8pPr>
              <a:lvl9pPr marL="3657600" algn="l" defTabSz="457200" rtl="0" eaLnBrk="1" latinLnBrk="0" hangingPunct="1">
                <a:defRPr lang="pt-BR" sz="1800" kern="1200">
                  <a:solidFill>
                    <a:srgbClr val="FFFFFF"/>
                  </a:solidFill>
                  <a:latin typeface="Arial"/>
                  <a:ea typeface="+mn-ea"/>
                  <a:cs typeface="+mn-cs"/>
                </a:defRPr>
              </a:lvl9pPr>
            </a:lstStyle>
            <a:p>
              <a:endParaRPr lang="pt-BR"/>
            </a:p>
          </p:txBody>
        </p:sp>
        <p:sp>
          <p:nvSpPr>
            <p:cNvPr id="9" name="Seta: Pentágono 4">
              <a:extLst>
                <a:ext uri="{FF2B5EF4-FFF2-40B4-BE49-F238E27FC236}">
                  <a16:creationId xmlns:a16="http://schemas.microsoft.com/office/drawing/2014/main" id="{3D4500D4-982D-1162-3BBD-0E3B4D6DAE27}"/>
                </a:ext>
              </a:extLst>
            </p:cNvPr>
            <p:cNvSpPr txBox="1"/>
            <p:nvPr/>
          </p:nvSpPr>
          <p:spPr>
            <a:xfrm rot="21600000">
              <a:off x="2007051" y="1634329"/>
              <a:ext cx="5158417" cy="1257304"/>
            </a:xfrm>
            <a:prstGeom prst="rect">
              <a:avLst/>
            </a:prstGeom>
          </p:spPr>
          <p:style>
            <a:lnRef idx="0">
              <a:scrgbClr r="0" g="0" b="0"/>
            </a:lnRef>
            <a:fillRef idx="0">
              <a:scrgbClr r="0" g="0" b="0"/>
            </a:fillRef>
            <a:effectRef idx="0">
              <a:scrgbClr r="0" g="0" b="0"/>
            </a:effectRef>
            <a:fontRef idx="minor">
              <a:schemeClr val="lt1"/>
            </a:fontRef>
          </p:style>
          <p:txBody>
            <a:bodyPr lIns="554436" tIns="156210" rIns="291592" bIns="156210" anchor="ctr"/>
            <a:lstStyle>
              <a:defPPr rtl="0">
                <a:defRPr lang="pt-BR"/>
              </a:defPPr>
              <a:lvl1pPr marL="0" algn="l" defTabSz="457200" rtl="0" eaLnBrk="1" latinLnBrk="0" hangingPunct="1">
                <a:defRPr lang="pt-BR" sz="1800" kern="1200">
                  <a:solidFill>
                    <a:srgbClr val="FFFFFF"/>
                  </a:solidFill>
                  <a:latin typeface="Arial"/>
                  <a:ea typeface="+mn-ea"/>
                  <a:cs typeface="+mn-cs"/>
                </a:defRPr>
              </a:lvl1pPr>
              <a:lvl2pPr marL="457200" algn="l" defTabSz="457200" rtl="0" eaLnBrk="1" latinLnBrk="0" hangingPunct="1">
                <a:defRPr lang="pt-BR" sz="1800" kern="1200">
                  <a:solidFill>
                    <a:srgbClr val="FFFFFF"/>
                  </a:solidFill>
                  <a:latin typeface="Arial"/>
                  <a:ea typeface="+mn-ea"/>
                  <a:cs typeface="+mn-cs"/>
                </a:defRPr>
              </a:lvl2pPr>
              <a:lvl3pPr marL="914400" algn="l" defTabSz="457200" rtl="0" eaLnBrk="1" latinLnBrk="0" hangingPunct="1">
                <a:defRPr lang="pt-BR" sz="1800" kern="1200">
                  <a:solidFill>
                    <a:srgbClr val="FFFFFF"/>
                  </a:solidFill>
                  <a:latin typeface="Arial"/>
                  <a:ea typeface="+mn-ea"/>
                  <a:cs typeface="+mn-cs"/>
                </a:defRPr>
              </a:lvl3pPr>
              <a:lvl4pPr marL="1371600" algn="l" defTabSz="457200" rtl="0" eaLnBrk="1" latinLnBrk="0" hangingPunct="1">
                <a:defRPr lang="pt-BR" sz="1800" kern="1200">
                  <a:solidFill>
                    <a:srgbClr val="FFFFFF"/>
                  </a:solidFill>
                  <a:latin typeface="Arial"/>
                  <a:ea typeface="+mn-ea"/>
                  <a:cs typeface="+mn-cs"/>
                </a:defRPr>
              </a:lvl4pPr>
              <a:lvl5pPr marL="1828800" algn="l" defTabSz="457200" rtl="0" eaLnBrk="1" latinLnBrk="0" hangingPunct="1">
                <a:defRPr lang="pt-BR" sz="1800" kern="1200">
                  <a:solidFill>
                    <a:srgbClr val="FFFFFF"/>
                  </a:solidFill>
                  <a:latin typeface="Arial"/>
                  <a:ea typeface="+mn-ea"/>
                  <a:cs typeface="+mn-cs"/>
                </a:defRPr>
              </a:lvl5pPr>
              <a:lvl6pPr marL="2286000" algn="l" defTabSz="457200" rtl="0" eaLnBrk="1" latinLnBrk="0" hangingPunct="1">
                <a:defRPr lang="pt-BR" sz="1800" kern="1200">
                  <a:solidFill>
                    <a:srgbClr val="FFFFFF"/>
                  </a:solidFill>
                  <a:latin typeface="Arial"/>
                  <a:ea typeface="+mn-ea"/>
                  <a:cs typeface="+mn-cs"/>
                </a:defRPr>
              </a:lvl6pPr>
              <a:lvl7pPr marL="2743200" algn="l" defTabSz="457200" rtl="0" eaLnBrk="1" latinLnBrk="0" hangingPunct="1">
                <a:defRPr lang="pt-BR" sz="1800" kern="1200">
                  <a:solidFill>
                    <a:srgbClr val="FFFFFF"/>
                  </a:solidFill>
                  <a:latin typeface="Arial"/>
                  <a:ea typeface="+mn-ea"/>
                  <a:cs typeface="+mn-cs"/>
                </a:defRPr>
              </a:lvl7pPr>
              <a:lvl8pPr marL="3200400" algn="l" defTabSz="457200" rtl="0" eaLnBrk="1" latinLnBrk="0" hangingPunct="1">
                <a:defRPr lang="pt-BR" sz="1800" kern="1200">
                  <a:solidFill>
                    <a:srgbClr val="FFFFFF"/>
                  </a:solidFill>
                  <a:latin typeface="Arial"/>
                  <a:ea typeface="+mn-ea"/>
                  <a:cs typeface="+mn-cs"/>
                </a:defRPr>
              </a:lvl8pPr>
              <a:lvl9pPr marL="3657600" algn="l" defTabSz="457200" rtl="0" eaLnBrk="1" latinLnBrk="0" hangingPunct="1">
                <a:defRPr lang="pt-BR" sz="1800" kern="1200">
                  <a:solidFill>
                    <a:srgbClr val="FFFFFF"/>
                  </a:solidFill>
                  <a:latin typeface="Arial"/>
                  <a:ea typeface="+mn-ea"/>
                  <a:cs typeface="+mn-cs"/>
                </a:defRPr>
              </a:lvl9pPr>
            </a:lstStyle>
            <a:p>
              <a:pPr algn="ctr" defTabSz="1822450">
                <a:lnSpc>
                  <a:spcPct val="90000"/>
                </a:lnSpc>
                <a:spcAft>
                  <a:spcPct val="35000"/>
                </a:spcAft>
                <a:defRPr/>
              </a:pPr>
              <a:r>
                <a:rPr lang="pt-BR" sz="4100"/>
                <a:t>Pensão por Morte</a:t>
              </a:r>
            </a:p>
          </p:txBody>
        </p:sp>
      </p:grpSp>
    </p:spTree>
    <p:extLst>
      <p:ext uri="{BB962C8B-B14F-4D97-AF65-F5344CB8AC3E}">
        <p14:creationId xmlns:p14="http://schemas.microsoft.com/office/powerpoint/2010/main" val="201382383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803D6C7F-82F0-4EDA-8E42-E8AE3D49CF1F}"/>
              </a:ext>
            </a:extLst>
          </p:cNvPr>
          <p:cNvPicPr>
            <a:picLocks noChangeAspect="1"/>
          </p:cNvPicPr>
          <p:nvPr/>
        </p:nvPicPr>
        <p:blipFill>
          <a:blip r:embed="rId3"/>
          <a:stretch>
            <a:fillRect/>
          </a:stretch>
        </p:blipFill>
        <p:spPr>
          <a:xfrm>
            <a:off x="764835" y="791307"/>
            <a:ext cx="10662329" cy="5275385"/>
          </a:xfrm>
          <a:prstGeom prst="rect">
            <a:avLst/>
          </a:prstGeom>
        </p:spPr>
      </p:pic>
    </p:spTree>
    <p:extLst>
      <p:ext uri="{BB962C8B-B14F-4D97-AF65-F5344CB8AC3E}">
        <p14:creationId xmlns:p14="http://schemas.microsoft.com/office/powerpoint/2010/main" val="171582284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28594-E3E7-4921-BB26-C93A4252F5E9}"/>
              </a:ext>
            </a:extLst>
          </p:cNvPr>
          <p:cNvSpPr>
            <a:spLocks noGrp="1"/>
          </p:cNvSpPr>
          <p:nvPr>
            <p:ph type="ctrTitle"/>
          </p:nvPr>
        </p:nvSpPr>
        <p:spPr>
          <a:xfrm>
            <a:off x="1161803" y="3429000"/>
            <a:ext cx="9868394" cy="1676292"/>
          </a:xfrm>
        </p:spPr>
        <p:txBody>
          <a:bodyPr rtlCol="0"/>
          <a:lstStyle>
            <a:defPPr>
              <a:defRPr lang="pt-BR"/>
            </a:defPPr>
          </a:lstStyle>
          <a:p>
            <a:r>
              <a:rPr lang="pt-BR"/>
              <a:t>Regras de Benefícios Previdenciários</a:t>
            </a:r>
            <a:br>
              <a:rPr lang="pt-BR"/>
            </a:br>
            <a:br>
              <a:rPr lang="pt-BR" sz="6600" b="1" i="0" u="none" strike="noStrike">
                <a:solidFill>
                  <a:srgbClr val="374151"/>
                </a:solidFill>
                <a:effectLst/>
                <a:latin typeface="Roboto" panose="02000000000000000000" pitchFamily="2" charset="0"/>
              </a:rPr>
            </a:br>
            <a:endParaRPr lang="pt-BR" cap="none">
              <a:latin typeface="Impact" panose="020B0806030902050204" pitchFamily="34" charset="0"/>
            </a:endParaRPr>
          </a:p>
        </p:txBody>
      </p:sp>
    </p:spTree>
    <p:extLst>
      <p:ext uri="{BB962C8B-B14F-4D97-AF65-F5344CB8AC3E}">
        <p14:creationId xmlns:p14="http://schemas.microsoft.com/office/powerpoint/2010/main" val="377777872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9AF4B2-1DB7-414F-A4A4-4F72BEAFAFC9}"/>
              </a:ext>
            </a:extLst>
          </p:cNvPr>
          <p:cNvSpPr>
            <a:spLocks noGrp="1"/>
          </p:cNvSpPr>
          <p:nvPr>
            <p:ph type="title"/>
          </p:nvPr>
        </p:nvSpPr>
        <p:spPr>
          <a:xfrm>
            <a:off x="1371600" y="685800"/>
            <a:ext cx="9601200" cy="1485900"/>
          </a:xfrm>
        </p:spPr>
        <p:txBody>
          <a:bodyPr rtlCol="0" anchor="t">
            <a:normAutofit/>
          </a:bodyPr>
          <a:lstStyle>
            <a:defPPr>
              <a:defRPr lang="pt-BR"/>
            </a:defPPr>
          </a:lstStyle>
          <a:p>
            <a:r>
              <a:rPr lang="pt-BR"/>
              <a:t>Emenda Constitucional n° 103/2019</a:t>
            </a:r>
            <a:br>
              <a:rPr lang="pt-BR"/>
            </a:br>
            <a:endParaRPr lang="pt-BR"/>
          </a:p>
        </p:txBody>
      </p:sp>
      <p:pic>
        <p:nvPicPr>
          <p:cNvPr id="8" name="Espaço Reservado para Imagem 7" descr="Desenho de pessoa com texto branco sobre fundo preto&#10;&#10;Descrição gerada automaticamente com confiança média">
            <a:extLst>
              <a:ext uri="{FF2B5EF4-FFF2-40B4-BE49-F238E27FC236}">
                <a16:creationId xmlns:a16="http://schemas.microsoft.com/office/drawing/2014/main" id="{2F326790-DC0C-DDA8-9FAC-71100901675E}"/>
              </a:ext>
            </a:extLst>
          </p:cNvPr>
          <p:cNvPicPr>
            <a:picLocks noGrp="1" noChangeAspect="1"/>
          </p:cNvPicPr>
          <p:nvPr>
            <p:ph sz="half" idx="2"/>
          </p:nvPr>
        </p:nvPicPr>
        <p:blipFill>
          <a:blip r:embed="rId3"/>
          <a:stretch>
            <a:fillRect/>
          </a:stretch>
        </p:blipFill>
        <p:spPr>
          <a:xfrm>
            <a:off x="1371600" y="2412792"/>
            <a:ext cx="4157002" cy="3213516"/>
          </a:xfrm>
          <a:noFill/>
        </p:spPr>
      </p:pic>
      <p:sp>
        <p:nvSpPr>
          <p:cNvPr id="4" name="Espaço Reservado para Texto 3">
            <a:extLst>
              <a:ext uri="{FF2B5EF4-FFF2-40B4-BE49-F238E27FC236}">
                <a16:creationId xmlns:a16="http://schemas.microsoft.com/office/drawing/2014/main" id="{88A3B9A3-E4C7-4E87-9EAE-EBDC28D24C12}"/>
              </a:ext>
            </a:extLst>
          </p:cNvPr>
          <p:cNvSpPr>
            <a:spLocks noGrp="1"/>
          </p:cNvSpPr>
          <p:nvPr>
            <p:ph sz="quarter" idx="4"/>
          </p:nvPr>
        </p:nvSpPr>
        <p:spPr>
          <a:xfrm>
            <a:off x="5666987" y="1829972"/>
            <a:ext cx="5305813" cy="4037428"/>
          </a:xfrm>
        </p:spPr>
        <p:txBody>
          <a:bodyPr rtlCol="0">
            <a:normAutofit/>
          </a:bodyPr>
          <a:lstStyle>
            <a:defPPr>
              <a:defRPr lang="pt-BR"/>
            </a:defPPr>
          </a:lstStyle>
          <a:p>
            <a:pPr algn="just"/>
            <a:r>
              <a:rPr lang="pt-BR" sz="2200" dirty="0"/>
              <a:t>Art. 20</a:t>
            </a:r>
          </a:p>
          <a:p>
            <a:pPr marL="0" indent="0" algn="just">
              <a:buNone/>
            </a:pPr>
            <a:r>
              <a:rPr lang="pt-BR" sz="2200" dirty="0"/>
              <a:t>...</a:t>
            </a:r>
          </a:p>
          <a:p>
            <a:pPr marL="0" indent="0" algn="just">
              <a:buNone/>
            </a:pPr>
            <a:r>
              <a:rPr lang="pt-BR" sz="2200" dirty="0"/>
              <a:t>§ 4º Aplicam-se às aposentadorias dos servidores dos Estados, do Distrito Federal e dos Municípios as normas constitucionais e infraconstitucionais anteriores à data de entrada em vigor desta Emenda Constitucional, enquanto não promovidas alterações na legislação interna relacionada ao respectivo regime próprio de previdência social.</a:t>
            </a:r>
          </a:p>
          <a:p>
            <a:endParaRPr lang="pt-BR" sz="1100" dirty="0"/>
          </a:p>
          <a:p>
            <a:pPr rtl="0"/>
            <a:endParaRPr lang="pt-BR" sz="1100" dirty="0"/>
          </a:p>
        </p:txBody>
      </p:sp>
    </p:spTree>
    <p:extLst>
      <p:ext uri="{BB962C8B-B14F-4D97-AF65-F5344CB8AC3E}">
        <p14:creationId xmlns:p14="http://schemas.microsoft.com/office/powerpoint/2010/main" val="167095013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Texto&#10;&#10;Descrição gerada automaticamente">
            <a:extLst>
              <a:ext uri="{FF2B5EF4-FFF2-40B4-BE49-F238E27FC236}">
                <a16:creationId xmlns:a16="http://schemas.microsoft.com/office/drawing/2014/main" id="{81FE00CD-7C35-0BF5-A0A6-52360EABD16A}"/>
              </a:ext>
            </a:extLst>
          </p:cNvPr>
          <p:cNvPicPr>
            <a:picLocks noChangeAspect="1"/>
          </p:cNvPicPr>
          <p:nvPr/>
        </p:nvPicPr>
        <p:blipFill>
          <a:blip r:embed="rId3"/>
          <a:srcRect r="2281" b="-1"/>
          <a:stretch>
            <a:fillRect/>
          </a:stretch>
        </p:blipFill>
        <p:spPr>
          <a:xfrm>
            <a:off x="887413" y="481885"/>
            <a:ext cx="11183937" cy="5894231"/>
          </a:xfrm>
          <a:prstGeom prst="rect">
            <a:avLst/>
          </a:prstGeom>
          <a:noFill/>
        </p:spPr>
      </p:pic>
    </p:spTree>
    <p:extLst>
      <p:ext uri="{BB962C8B-B14F-4D97-AF65-F5344CB8AC3E}">
        <p14:creationId xmlns:p14="http://schemas.microsoft.com/office/powerpoint/2010/main" val="404514288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9AF4B2-1DB7-414F-A4A4-4F72BEAFAFC9}"/>
              </a:ext>
            </a:extLst>
          </p:cNvPr>
          <p:cNvSpPr>
            <a:spLocks noGrp="1"/>
          </p:cNvSpPr>
          <p:nvPr>
            <p:ph type="title"/>
          </p:nvPr>
        </p:nvSpPr>
        <p:spPr/>
        <p:txBody>
          <a:bodyPr rtlCol="0"/>
          <a:lstStyle>
            <a:defPPr>
              <a:defRPr lang="pt-BR"/>
            </a:defPPr>
          </a:lstStyle>
          <a:p>
            <a:r>
              <a:rPr lang="pt-BR" sz="3200"/>
              <a:t>REFORMA PREVIDENCIÁRIA - MUNICÍPIO</a:t>
            </a:r>
          </a:p>
        </p:txBody>
      </p:sp>
      <p:sp>
        <p:nvSpPr>
          <p:cNvPr id="4" name="Espaço Reservado para Texto 3">
            <a:extLst>
              <a:ext uri="{FF2B5EF4-FFF2-40B4-BE49-F238E27FC236}">
                <a16:creationId xmlns:a16="http://schemas.microsoft.com/office/drawing/2014/main" id="{88A3B9A3-E4C7-4E87-9EAE-EBDC28D24C12}"/>
              </a:ext>
            </a:extLst>
          </p:cNvPr>
          <p:cNvSpPr>
            <a:spLocks noGrp="1"/>
          </p:cNvSpPr>
          <p:nvPr>
            <p:ph type="body" sz="half" idx="2"/>
          </p:nvPr>
        </p:nvSpPr>
        <p:spPr>
          <a:xfrm>
            <a:off x="37814" y="2785403"/>
            <a:ext cx="5955323" cy="2270676"/>
          </a:xfrm>
        </p:spPr>
        <p:txBody>
          <a:bodyPr rtlCol="0"/>
          <a:lstStyle>
            <a:defPPr>
              <a:defRPr lang="pt-BR"/>
            </a:defPPr>
          </a:lstStyle>
          <a:p>
            <a:pPr marL="0" indent="0" algn="ctr">
              <a:buNone/>
            </a:pPr>
            <a:r>
              <a:rPr lang="pt-BR" sz="3200" b="1"/>
              <a:t> EMENDA DA LEI ORGÂNICA </a:t>
            </a:r>
          </a:p>
          <a:p>
            <a:pPr marL="0" indent="0" algn="ctr">
              <a:buNone/>
            </a:pPr>
            <a:r>
              <a:rPr lang="pt-BR" sz="3200" b="1"/>
              <a:t>N° 030/2021 </a:t>
            </a:r>
          </a:p>
          <a:p>
            <a:pPr marL="0" indent="0" algn="ctr">
              <a:buNone/>
            </a:pPr>
            <a:r>
              <a:rPr lang="pt-BR" sz="3200" b="1"/>
              <a:t>22 DE DEZEMBRO DE 2021</a:t>
            </a:r>
          </a:p>
          <a:p>
            <a:pPr marL="0" indent="0" algn="ctr">
              <a:buNone/>
            </a:pPr>
            <a:r>
              <a:rPr lang="pt-BR" sz="3200" b="1"/>
              <a:t>VIGÊNCIA 01/01/2022</a:t>
            </a:r>
          </a:p>
          <a:p>
            <a:pPr rtl="0"/>
            <a:endParaRPr lang="pt-BR"/>
          </a:p>
        </p:txBody>
      </p:sp>
      <p:pic>
        <p:nvPicPr>
          <p:cNvPr id="7" name="Espaço Reservado para Imagem 6" descr="Ícone&#10;&#10;Descrição gerada automaticamente">
            <a:extLst>
              <a:ext uri="{FF2B5EF4-FFF2-40B4-BE49-F238E27FC236}">
                <a16:creationId xmlns:a16="http://schemas.microsoft.com/office/drawing/2014/main" id="{F9AD7763-FB1E-EDE4-874A-68D06D72D047}"/>
              </a:ext>
            </a:extLst>
          </p:cNvPr>
          <p:cNvPicPr>
            <a:picLocks noGrp="1" noChangeAspect="1"/>
          </p:cNvPicPr>
          <p:nvPr>
            <p:ph type="pic" sz="quarter" idx="13"/>
          </p:nvPr>
        </p:nvPicPr>
        <p:blipFill>
          <a:blip r:embed="rId3"/>
          <a:srcRect l="16747" t="5408" r="19232" b="20412"/>
          <a:stretch>
            <a:fillRect/>
          </a:stretch>
        </p:blipFill>
        <p:spPr>
          <a:xfrm>
            <a:off x="7202659" y="689317"/>
            <a:ext cx="4107765" cy="4192172"/>
          </a:xfrm>
        </p:spPr>
      </p:pic>
    </p:spTree>
    <p:extLst>
      <p:ext uri="{BB962C8B-B14F-4D97-AF65-F5344CB8AC3E}">
        <p14:creationId xmlns:p14="http://schemas.microsoft.com/office/powerpoint/2010/main" val="122700840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9AF4B2-1DB7-414F-A4A4-4F72BEAFAFC9}"/>
              </a:ext>
            </a:extLst>
          </p:cNvPr>
          <p:cNvSpPr>
            <a:spLocks noGrp="1"/>
          </p:cNvSpPr>
          <p:nvPr>
            <p:ph type="title"/>
          </p:nvPr>
        </p:nvSpPr>
        <p:spPr>
          <a:xfrm>
            <a:off x="1371600" y="320040"/>
            <a:ext cx="10023231" cy="720213"/>
          </a:xfrm>
        </p:spPr>
        <p:txBody>
          <a:bodyPr rtlCol="0" anchor="t">
            <a:normAutofit fontScale="90000"/>
          </a:bodyPr>
          <a:lstStyle>
            <a:defPPr>
              <a:defRPr lang="pt-BR"/>
            </a:defPPr>
          </a:lstStyle>
          <a:p>
            <a:r>
              <a:rPr lang="pt-BR" sz="4400"/>
              <a:t>APOSENTADORIA POR INVALIDEZ / </a:t>
            </a:r>
            <a:r>
              <a:rPr lang="pt-BR" altLang="pt-BR" sz="4400" b="1">
                <a:cs typeface="Calibri" panose="020F0502020204030204" pitchFamily="34" charset="0"/>
              </a:rPr>
              <a:t>APOSENTADORIA POR INCAPACIDADE </a:t>
            </a:r>
            <a:r>
              <a:rPr lang="pt-BR" altLang="pt-BR" sz="4400" b="1"/>
              <a:t>PERMANENTE</a:t>
            </a:r>
            <a:r>
              <a:rPr lang="pt-BR" sz="4400"/>
              <a:t> </a:t>
            </a:r>
          </a:p>
        </p:txBody>
      </p:sp>
      <p:pic>
        <p:nvPicPr>
          <p:cNvPr id="32" name="Espaço Reservado para Imagem 31" descr="Homem com camiseta azul&#10;&#10;Descrição gerada automaticamente com confiança baixa">
            <a:extLst>
              <a:ext uri="{FF2B5EF4-FFF2-40B4-BE49-F238E27FC236}">
                <a16:creationId xmlns:a16="http://schemas.microsoft.com/office/drawing/2014/main" id="{4AD6C420-EEA6-45D9-B274-896244573833}"/>
              </a:ext>
            </a:extLst>
          </p:cNvPr>
          <p:cNvPicPr>
            <a:picLocks noGrp="1" noChangeAspect="1"/>
          </p:cNvPicPr>
          <p:nvPr>
            <p:ph idx="1"/>
          </p:nvPr>
        </p:nvPicPr>
        <p:blipFill>
          <a:blip r:embed="rId3"/>
          <a:srcRect t="2697" b="2697"/>
          <a:stretch>
            <a:fillRect/>
          </a:stretch>
        </p:blipFill>
        <p:spPr>
          <a:xfrm>
            <a:off x="1371600" y="2264898"/>
            <a:ext cx="9601200" cy="4389120"/>
          </a:xfrm>
          <a:noFill/>
        </p:spPr>
      </p:pic>
    </p:spTree>
    <p:extLst>
      <p:ext uri="{BB962C8B-B14F-4D97-AF65-F5344CB8AC3E}">
        <p14:creationId xmlns:p14="http://schemas.microsoft.com/office/powerpoint/2010/main" val="315238492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DF258-FBDF-4B27-9629-7EDE5A44E595}"/>
              </a:ext>
            </a:extLst>
          </p:cNvPr>
          <p:cNvSpPr>
            <a:spLocks noGrp="1"/>
          </p:cNvSpPr>
          <p:nvPr>
            <p:ph type="title"/>
          </p:nvPr>
        </p:nvSpPr>
        <p:spPr>
          <a:xfrm>
            <a:off x="1117209" y="751240"/>
            <a:ext cx="11074791" cy="720213"/>
          </a:xfrm>
        </p:spPr>
        <p:txBody>
          <a:bodyPr rtlCol="0"/>
          <a:lstStyle>
            <a:defPPr>
              <a:defRPr lang="pt-BR"/>
            </a:defPPr>
          </a:lstStyle>
          <a:p>
            <a:r>
              <a:rPr lang="pt-BR" altLang="pt-BR" sz="3200" b="1">
                <a:cs typeface="Calibri" panose="020F0502020204030204" pitchFamily="34" charset="0"/>
              </a:rPr>
              <a:t>APOSENTADORIA POR INCAPACIDADE </a:t>
            </a:r>
            <a:r>
              <a:rPr lang="pt-BR" altLang="pt-BR" sz="3200" b="1"/>
              <a:t>PERMANENTE - </a:t>
            </a:r>
            <a:r>
              <a:rPr lang="pt-BR" sz="3600" b="1"/>
              <a:t>EC n° 103/2019</a:t>
            </a:r>
            <a:br>
              <a:rPr lang="pt-BR" altLang="pt-BR" sz="4400" b="1"/>
            </a:br>
            <a:br>
              <a:rPr lang="pt-BR" sz="4400" b="1"/>
            </a:br>
            <a:endParaRPr lang="pt-BR" sz="4400"/>
          </a:p>
        </p:txBody>
      </p:sp>
      <p:sp>
        <p:nvSpPr>
          <p:cNvPr id="3" name="Espaço Reservado para Conteúdo 2">
            <a:extLst>
              <a:ext uri="{FF2B5EF4-FFF2-40B4-BE49-F238E27FC236}">
                <a16:creationId xmlns:a16="http://schemas.microsoft.com/office/drawing/2014/main" id="{9276B044-A495-4FDE-B341-D8F787F3BAD4}"/>
              </a:ext>
            </a:extLst>
          </p:cNvPr>
          <p:cNvSpPr>
            <a:spLocks noGrp="1"/>
          </p:cNvSpPr>
          <p:nvPr>
            <p:ph idx="1"/>
          </p:nvPr>
        </p:nvSpPr>
        <p:spPr>
          <a:xfrm>
            <a:off x="810064" y="1111347"/>
            <a:ext cx="11074791" cy="1941342"/>
          </a:xfrm>
        </p:spPr>
        <p:txBody>
          <a:bodyPr rtlCol="0"/>
          <a:lstStyle>
            <a:defPPr>
              <a:defRPr lang="pt-BR"/>
            </a:defPPr>
          </a:lstStyle>
          <a:p>
            <a:pPr marL="457200" indent="-457200" rtl="0">
              <a:buAutoNum type="arabicPeriod"/>
            </a:pPr>
            <a:endParaRPr lang="pt-BR"/>
          </a:p>
          <a:p>
            <a:pPr algn="just"/>
            <a:r>
              <a:rPr lang="pt-BR" sz="1800"/>
              <a:t>Art. 40. </a:t>
            </a:r>
            <a:r>
              <a:rPr lang="pt-BR" sz="1800" b="0" i="0" kern="1200">
                <a:solidFill>
                  <a:schemeClr val="dk1"/>
                </a:solidFill>
                <a:effectLst/>
                <a:latin typeface="+mn-lt"/>
                <a:ea typeface="+mn-ea"/>
                <a:cs typeface="+mn-cs"/>
              </a:rPr>
              <a:t>§1°. O servidor abrangido por regime próprio de previdência social será aposentado:</a:t>
            </a:r>
          </a:p>
          <a:p>
            <a:pPr marL="0" marR="0" lvl="0" indent="0" algn="just" defTabSz="914400" rtl="0" eaLnBrk="1" fontAlgn="auto" latinLnBrk="0" hangingPunct="1">
              <a:lnSpc>
                <a:spcPct val="100000"/>
              </a:lnSpc>
              <a:spcBef>
                <a:spcPct val="0"/>
              </a:spcBef>
              <a:spcAft>
                <a:spcPct val="0"/>
              </a:spcAft>
              <a:buClrTx/>
              <a:buSzTx/>
              <a:buFontTx/>
              <a:buNone/>
              <a:defRPr/>
            </a:pPr>
            <a:r>
              <a:rPr lang="pt-BR" sz="1800" b="0" i="0" kern="1200">
                <a:solidFill>
                  <a:schemeClr val="dk1"/>
                </a:solidFill>
                <a:effectLst/>
                <a:latin typeface="+mn-lt"/>
                <a:ea typeface="+mn-ea"/>
                <a:cs typeface="+mn-cs"/>
              </a:rPr>
              <a:t>I - </a:t>
            </a:r>
            <a:r>
              <a:rPr lang="pt-BR" sz="1800" b="0" i="0" kern="1200">
                <a:solidFill>
                  <a:srgbClr val="FF0000"/>
                </a:solidFill>
                <a:effectLst/>
                <a:latin typeface="+mn-lt"/>
                <a:ea typeface="+mn-ea"/>
                <a:cs typeface="+mn-cs"/>
              </a:rPr>
              <a:t>por incapacidade permanente para o trabalho</a:t>
            </a:r>
            <a:r>
              <a:rPr lang="pt-BR" sz="1800" b="0" i="0" kern="1200">
                <a:solidFill>
                  <a:schemeClr val="dk1"/>
                </a:solidFill>
                <a:effectLst/>
                <a:latin typeface="+mn-lt"/>
                <a:ea typeface="+mn-ea"/>
                <a:cs typeface="+mn-cs"/>
              </a:rPr>
              <a:t>, no cargo em que estiver investido, </a:t>
            </a:r>
            <a:r>
              <a:rPr lang="pt-BR" sz="1800" b="0" i="0" kern="1200">
                <a:solidFill>
                  <a:schemeClr val="bg2">
                    <a:lumMod val="50000"/>
                  </a:schemeClr>
                </a:solidFill>
                <a:effectLst/>
                <a:latin typeface="+mn-lt"/>
                <a:ea typeface="+mn-ea"/>
                <a:cs typeface="+mn-cs"/>
              </a:rPr>
              <a:t>quando insuscetível de readaptação</a:t>
            </a:r>
            <a:r>
              <a:rPr lang="pt-BR" sz="1800" b="0" i="0" kern="1200">
                <a:solidFill>
                  <a:schemeClr val="dk1"/>
                </a:solidFill>
                <a:effectLst/>
                <a:latin typeface="+mn-lt"/>
                <a:ea typeface="+mn-ea"/>
                <a:cs typeface="+mn-cs"/>
              </a:rPr>
              <a:t>, hipótese em que será obrigatória a realização de avaliações periódicas para verificação da continuidade das condições que ensejaram a concessão da aposentadoria, na forma de lei do respectivo ente federativo. </a:t>
            </a:r>
            <a:r>
              <a:rPr lang="pt-BR" sz="1800"/>
              <a:t>(Redação dada pela EC nº 103, de 2019)</a:t>
            </a:r>
            <a:endParaRPr lang="pt-BR" sz="1800" b="0" i="0" kern="1200">
              <a:solidFill>
                <a:schemeClr val="dk1"/>
              </a:solidFill>
              <a:effectLst/>
              <a:latin typeface="+mn-lt"/>
              <a:ea typeface="+mn-ea"/>
              <a:cs typeface="+mn-cs"/>
            </a:endParaRPr>
          </a:p>
          <a:p>
            <a:pPr rtl="0"/>
            <a:endParaRPr lang="pt-BR"/>
          </a:p>
        </p:txBody>
      </p:sp>
      <p:graphicFrame>
        <p:nvGraphicFramePr>
          <p:cNvPr id="4" name="Tabela 14">
            <a:extLst>
              <a:ext uri="{FF2B5EF4-FFF2-40B4-BE49-F238E27FC236}">
                <a16:creationId xmlns:a16="http://schemas.microsoft.com/office/drawing/2014/main" id="{EA3BC2BF-B622-05C6-6436-CD6004F8871C}"/>
              </a:ext>
            </a:extLst>
          </p:cNvPr>
          <p:cNvGraphicFramePr>
            <a:graphicFrameLocks noGrp="1"/>
          </p:cNvGraphicFramePr>
          <p:nvPr>
            <p:extLst>
              <p:ext uri="{D42A27DB-BD31-4B8C-83A1-F6EECF244321}">
                <p14:modId xmlns:p14="http://schemas.microsoft.com/office/powerpoint/2010/main" val="3133339063"/>
              </p:ext>
            </p:extLst>
          </p:nvPr>
        </p:nvGraphicFramePr>
        <p:xfrm>
          <a:off x="917330" y="3277954"/>
          <a:ext cx="10860258" cy="3403600"/>
        </p:xfrm>
        <a:graphic>
          <a:graphicData uri="http://schemas.openxmlformats.org/drawingml/2006/table">
            <a:tbl>
              <a:tblPr firstRow="1" bandRow="1">
                <a:tableStyleId>{5C22544A-7EE6-4342-B048-85BDC9FD1C3A}</a:tableStyleId>
              </a:tblPr>
              <a:tblGrid>
                <a:gridCol w="10860258">
                  <a:extLst>
                    <a:ext uri="{9D8B030D-6E8A-4147-A177-3AD203B41FA5}">
                      <a16:colId xmlns:a16="http://schemas.microsoft.com/office/drawing/2014/main" val="3024981401"/>
                    </a:ext>
                  </a:extLst>
                </a:gridCol>
              </a:tblGrid>
              <a:tr h="370840">
                <a:tc>
                  <a:txBody>
                    <a:bodyPr/>
                    <a:lstStyle/>
                    <a:p>
                      <a:pPr algn="ctr"/>
                      <a:r>
                        <a:rPr lang="pt-BR"/>
                        <a:t>HOMEM/MULHER</a:t>
                      </a:r>
                    </a:p>
                  </a:txBody>
                  <a:tcPr/>
                </a:tc>
                <a:extLst>
                  <a:ext uri="{0D108BD9-81ED-4DB2-BD59-A6C34878D82A}">
                    <a16:rowId xmlns:a16="http://schemas.microsoft.com/office/drawing/2014/main" val="1668549924"/>
                  </a:ext>
                </a:extLst>
              </a:tr>
              <a:tr h="370840">
                <a:tc>
                  <a:txBody>
                    <a:bodyPr/>
                    <a:lstStyle/>
                    <a:p>
                      <a:pPr algn="just"/>
                      <a:r>
                        <a:rPr lang="pt-BR" sz="1800" b="0" i="0" kern="1200">
                          <a:solidFill>
                            <a:schemeClr val="dk1"/>
                          </a:solidFill>
                          <a:effectLst/>
                          <a:latin typeface="+mn-lt"/>
                          <a:ea typeface="+mn-ea"/>
                          <a:cs typeface="+mn-cs"/>
                        </a:rPr>
                        <a:t>Incapacidade permanente para o trabalho, no cargo em que estiver investido, quando insuscetível de readaptação. </a:t>
                      </a:r>
                    </a:p>
                  </a:txBody>
                  <a:tcPr/>
                </a:tc>
                <a:extLst>
                  <a:ext uri="{0D108BD9-81ED-4DB2-BD59-A6C34878D82A}">
                    <a16:rowId xmlns:a16="http://schemas.microsoft.com/office/drawing/2014/main" val="2319068794"/>
                  </a:ext>
                </a:extLst>
              </a:tr>
              <a:tr h="370840">
                <a:tc>
                  <a:txBody>
                    <a:bodyPr/>
                    <a:lstStyle/>
                    <a:p>
                      <a:pPr algn="just"/>
                      <a:r>
                        <a:rPr lang="pt-BR" sz="1800" b="0" i="0" kern="1200">
                          <a:solidFill>
                            <a:schemeClr val="dk1"/>
                          </a:solidFill>
                          <a:effectLst/>
                          <a:latin typeface="+mn-lt"/>
                          <a:ea typeface="+mn-ea"/>
                          <a:cs typeface="+mn-cs"/>
                        </a:rPr>
                        <a:t>Forma de Cálculo: 60% + 2% por ano de contribuição que exceder 20 anos x Média dos Salários de Contribuição.</a:t>
                      </a:r>
                    </a:p>
                  </a:txBody>
                  <a:tcPr/>
                </a:tc>
                <a:extLst>
                  <a:ext uri="{0D108BD9-81ED-4DB2-BD59-A6C34878D82A}">
                    <a16:rowId xmlns:a16="http://schemas.microsoft.com/office/drawing/2014/main" val="3645666464"/>
                  </a:ext>
                </a:extLst>
              </a:tr>
              <a:tr h="370840">
                <a:tc>
                  <a:txBody>
                    <a:bodyPr/>
                    <a:lstStyle/>
                    <a:p>
                      <a:pPr algn="just"/>
                      <a:r>
                        <a:rPr lang="pt-BR"/>
                        <a:t>Teto do benefício: RGPS.</a:t>
                      </a:r>
                    </a:p>
                  </a:txBody>
                  <a:tcPr/>
                </a:tc>
                <a:extLst>
                  <a:ext uri="{0D108BD9-81ED-4DB2-BD59-A6C34878D82A}">
                    <a16:rowId xmlns:a16="http://schemas.microsoft.com/office/drawing/2014/main" val="4173358117"/>
                  </a:ext>
                </a:extLst>
              </a:tr>
              <a:tr h="370840">
                <a:tc>
                  <a:txBody>
                    <a:bodyPr/>
                    <a:lstStyle/>
                    <a:p>
                      <a:pPr algn="just"/>
                      <a:r>
                        <a:rPr lang="pt-BR" sz="1800" b="0" i="0" kern="1200">
                          <a:solidFill>
                            <a:schemeClr val="dk1"/>
                          </a:solidFill>
                          <a:effectLst/>
                          <a:latin typeface="+mn-lt"/>
                          <a:ea typeface="+mn-ea"/>
                          <a:cs typeface="+mn-cs"/>
                        </a:rPr>
                        <a:t>Exceção: invalidez decorrente de acidente de trabalho; doenças profissionais; doenças do trabalho. </a:t>
                      </a:r>
                    </a:p>
                  </a:txBody>
                  <a:tcPr/>
                </a:tc>
                <a:extLst>
                  <a:ext uri="{0D108BD9-81ED-4DB2-BD59-A6C34878D82A}">
                    <a16:rowId xmlns:a16="http://schemas.microsoft.com/office/drawing/2014/main" val="473967750"/>
                  </a:ext>
                </a:extLst>
              </a:tr>
              <a:tr h="370840">
                <a:tc>
                  <a:txBody>
                    <a:bodyPr/>
                    <a:lstStyle/>
                    <a:p>
                      <a:pPr algn="just"/>
                      <a:r>
                        <a:rPr lang="pt-BR" sz="1800" b="0" i="0" kern="1200">
                          <a:solidFill>
                            <a:schemeClr val="dk1"/>
                          </a:solidFill>
                          <a:effectLst/>
                          <a:latin typeface="+mn-lt"/>
                          <a:ea typeface="+mn-ea"/>
                          <a:cs typeface="+mn-cs"/>
                        </a:rPr>
                        <a:t>Forma de Cálculo: 100% x Média dos Salários de Contribuição.</a:t>
                      </a:r>
                    </a:p>
                  </a:txBody>
                  <a:tcPr/>
                </a:tc>
                <a:extLst>
                  <a:ext uri="{0D108BD9-81ED-4DB2-BD59-A6C34878D82A}">
                    <a16:rowId xmlns:a16="http://schemas.microsoft.com/office/drawing/2014/main" val="1168945703"/>
                  </a:ext>
                </a:extLst>
              </a:tr>
              <a:tr h="370840">
                <a:tc>
                  <a:txBody>
                    <a:bodyPr/>
                    <a:lstStyle/>
                    <a:p>
                      <a:pPr algn="just"/>
                      <a:r>
                        <a:rPr lang="pt-BR"/>
                        <a:t>Reajuste do Benefício: dar-se-á nas mesmas datas e com os mesmos índices utilizados para o reajuste dos benefícios do RGPS, para preservação do valor real.</a:t>
                      </a:r>
                    </a:p>
                  </a:txBody>
                  <a:tcPr/>
                </a:tc>
                <a:extLst>
                  <a:ext uri="{0D108BD9-81ED-4DB2-BD59-A6C34878D82A}">
                    <a16:rowId xmlns:a16="http://schemas.microsoft.com/office/drawing/2014/main" val="227347904"/>
                  </a:ext>
                </a:extLst>
              </a:tr>
            </a:tbl>
          </a:graphicData>
        </a:graphic>
      </p:graphicFrame>
    </p:spTree>
    <p:extLst>
      <p:ext uri="{BB962C8B-B14F-4D97-AF65-F5344CB8AC3E}">
        <p14:creationId xmlns:p14="http://schemas.microsoft.com/office/powerpoint/2010/main" val="21902379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DF258-FBDF-4B27-9629-7EDE5A44E595}"/>
              </a:ext>
            </a:extLst>
          </p:cNvPr>
          <p:cNvSpPr>
            <a:spLocks noGrp="1"/>
          </p:cNvSpPr>
          <p:nvPr>
            <p:ph type="title"/>
          </p:nvPr>
        </p:nvSpPr>
        <p:spPr>
          <a:xfrm>
            <a:off x="1012874" y="835646"/>
            <a:ext cx="12323298" cy="720213"/>
          </a:xfrm>
        </p:spPr>
        <p:txBody>
          <a:bodyPr rtlCol="0"/>
          <a:lstStyle>
            <a:defPPr>
              <a:defRPr lang="pt-BR"/>
            </a:defPPr>
          </a:lstStyle>
          <a:p>
            <a:r>
              <a:rPr lang="pt-BR" altLang="pt-BR" sz="3200" b="1">
                <a:cs typeface="Calibri" panose="020F0502020204030204" pitchFamily="34" charset="0"/>
              </a:rPr>
              <a:t>APOSENTADORIA POR INCAPACIDADE </a:t>
            </a:r>
            <a:r>
              <a:rPr lang="pt-BR" altLang="pt-BR" sz="3200" b="1"/>
              <a:t>PERMANENTE - </a:t>
            </a:r>
            <a:r>
              <a:rPr lang="pt-BR" sz="3600" b="1"/>
              <a:t>EC n° 103/2019</a:t>
            </a:r>
            <a:br>
              <a:rPr lang="pt-BR" altLang="pt-BR" sz="5400" b="1"/>
            </a:br>
            <a:br>
              <a:rPr lang="pt-BR" sz="5400" b="1"/>
            </a:br>
            <a:endParaRPr lang="pt-BR" sz="4400"/>
          </a:p>
        </p:txBody>
      </p:sp>
      <p:sp>
        <p:nvSpPr>
          <p:cNvPr id="3" name="Espaço Reservado para Conteúdo 2">
            <a:extLst>
              <a:ext uri="{FF2B5EF4-FFF2-40B4-BE49-F238E27FC236}">
                <a16:creationId xmlns:a16="http://schemas.microsoft.com/office/drawing/2014/main" id="{9276B044-A495-4FDE-B341-D8F787F3BAD4}"/>
              </a:ext>
            </a:extLst>
          </p:cNvPr>
          <p:cNvSpPr>
            <a:spLocks noGrp="1"/>
          </p:cNvSpPr>
          <p:nvPr>
            <p:ph idx="1"/>
          </p:nvPr>
        </p:nvSpPr>
        <p:spPr>
          <a:xfrm>
            <a:off x="1012874" y="1754944"/>
            <a:ext cx="10607040" cy="3661118"/>
          </a:xfrm>
        </p:spPr>
        <p:txBody>
          <a:bodyPr rtlCol="0"/>
          <a:lstStyle>
            <a:defPPr>
              <a:defRPr lang="pt-BR"/>
            </a:defPPr>
          </a:lstStyle>
          <a:p>
            <a:pPr algn="just">
              <a:spcBef>
                <a:spcPct val="0"/>
              </a:spcBef>
              <a:buFontTx/>
              <a:buNone/>
            </a:pPr>
            <a:r>
              <a:rPr lang="pt-BR" altLang="pt-BR"/>
              <a:t>Art. 37. (...) § 13. O servidor público titular de cargo efetivo poderá ser readaptado para exercício de cargo cujas atribuições e responsabilidades sejam compatíveis com a limitação que tenha sofrido em sua capacidade física ou mental, enquanto permanecer nesta condição, (...)</a:t>
            </a:r>
          </a:p>
          <a:p>
            <a:pPr algn="just">
              <a:spcBef>
                <a:spcPct val="0"/>
              </a:spcBef>
              <a:buFontTx/>
              <a:buNone/>
            </a:pPr>
            <a:endParaRPr lang="pt-BR" altLang="pt-BR"/>
          </a:p>
          <a:p>
            <a:pPr algn="just">
              <a:spcBef>
                <a:spcPct val="0"/>
              </a:spcBef>
              <a:buFontTx/>
              <a:buNone/>
            </a:pPr>
            <a:endParaRPr lang="pt-BR" altLang="pt-BR"/>
          </a:p>
          <a:p>
            <a:pPr algn="just">
              <a:spcBef>
                <a:spcPct val="0"/>
              </a:spcBef>
              <a:buFontTx/>
              <a:buNone/>
            </a:pPr>
            <a:endParaRPr lang="pt-BR" altLang="pt-BR"/>
          </a:p>
          <a:p>
            <a:pPr algn="just">
              <a:spcBef>
                <a:spcPct val="0"/>
              </a:spcBef>
              <a:buFontTx/>
              <a:buNone/>
            </a:pPr>
            <a:r>
              <a:rPr lang="pt-BR" altLang="pt-BR"/>
              <a:t>E a habilitação e o nível de escolaridade para o outro cargo? </a:t>
            </a:r>
          </a:p>
          <a:p>
            <a:pPr algn="just">
              <a:spcBef>
                <a:spcPct val="0"/>
              </a:spcBef>
              <a:buFontTx/>
              <a:buNone/>
            </a:pPr>
            <a:r>
              <a:rPr lang="pt-BR" altLang="pt-BR"/>
              <a:t>(...) desde que possua a habilitação e o nível de escolaridade exigidos para o cargo de destino, (...)</a:t>
            </a:r>
          </a:p>
          <a:p>
            <a:pPr algn="just">
              <a:spcBef>
                <a:spcPct val="0"/>
              </a:spcBef>
              <a:buFontTx/>
              <a:buNone/>
            </a:pPr>
            <a:r>
              <a:rPr lang="pt-BR" altLang="pt-BR"/>
              <a:t>Como ficará a remuneração? (...) mantida a remuneração do cargo de origem.</a:t>
            </a:r>
          </a:p>
          <a:p>
            <a:pPr rtl="0"/>
            <a:endParaRPr lang="pt-BR"/>
          </a:p>
        </p:txBody>
      </p:sp>
    </p:spTree>
    <p:extLst>
      <p:ext uri="{BB962C8B-B14F-4D97-AF65-F5344CB8AC3E}">
        <p14:creationId xmlns:p14="http://schemas.microsoft.com/office/powerpoint/2010/main" val="380664435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23046F-C5B7-4E5B-8360-08277578EC1E}"/>
              </a:ext>
            </a:extLst>
          </p:cNvPr>
          <p:cNvSpPr>
            <a:spLocks noGrp="1"/>
          </p:cNvSpPr>
          <p:nvPr>
            <p:ph type="title"/>
          </p:nvPr>
        </p:nvSpPr>
        <p:spPr/>
        <p:txBody>
          <a:bodyPr/>
          <a:lstStyle/>
          <a:p>
            <a:pPr algn="ctr"/>
            <a:r>
              <a:rPr lang="pt-BR">
                <a:latin typeface="Bell MT" panose="02020503060305020303" pitchFamily="18" charset="0"/>
              </a:rPr>
              <a:t>Órgãos Colegiados</a:t>
            </a:r>
          </a:p>
        </p:txBody>
      </p:sp>
      <p:graphicFrame>
        <p:nvGraphicFramePr>
          <p:cNvPr id="6" name="Espaço Reservado para Conteúdo 2">
            <a:extLst>
              <a:ext uri="{FF2B5EF4-FFF2-40B4-BE49-F238E27FC236}">
                <a16:creationId xmlns:a16="http://schemas.microsoft.com/office/drawing/2014/main" id="{626C02FD-FBE9-FC97-E67A-00457D4A9F97}"/>
              </a:ext>
            </a:extLst>
          </p:cNvPr>
          <p:cNvGraphicFramePr>
            <a:graphicFrameLocks noGrp="1"/>
          </p:cNvGraphicFramePr>
          <p:nvPr>
            <p:ph idx="1"/>
            <p:extLst>
              <p:ext uri="{D42A27DB-BD31-4B8C-83A1-F6EECF244321}">
                <p14:modId xmlns:p14="http://schemas.microsoft.com/office/powerpoint/2010/main" val="16760283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m 3" descr="Logotipo&#10;&#10;Descrição gerada automaticamente">
            <a:extLst>
              <a:ext uri="{FF2B5EF4-FFF2-40B4-BE49-F238E27FC236}">
                <a16:creationId xmlns:a16="http://schemas.microsoft.com/office/drawing/2014/main" id="{7B426BFD-C118-45EA-BAC3-477E9E97D5F6}"/>
              </a:ext>
            </a:extLst>
          </p:cNvPr>
          <p:cNvPicPr>
            <a:picLocks noChangeAspect="1"/>
          </p:cNvPicPr>
          <p:nvPr/>
        </p:nvPicPr>
        <p:blipFill>
          <a:blip r:embed="rId7"/>
          <a:stretch>
            <a:fillRect/>
          </a:stretch>
        </p:blipFill>
        <p:spPr>
          <a:xfrm>
            <a:off x="749029" y="323426"/>
            <a:ext cx="2178997" cy="464514"/>
          </a:xfrm>
          <a:prstGeom prst="rect">
            <a:avLst/>
          </a:prstGeom>
        </p:spPr>
      </p:pic>
    </p:spTree>
    <p:extLst>
      <p:ext uri="{BB962C8B-B14F-4D97-AF65-F5344CB8AC3E}">
        <p14:creationId xmlns:p14="http://schemas.microsoft.com/office/powerpoint/2010/main" val="289162972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9AF4B2-1DB7-414F-A4A4-4F72BEAFAFC9}"/>
              </a:ext>
            </a:extLst>
          </p:cNvPr>
          <p:cNvSpPr>
            <a:spLocks noGrp="1"/>
          </p:cNvSpPr>
          <p:nvPr>
            <p:ph type="title"/>
          </p:nvPr>
        </p:nvSpPr>
        <p:spPr>
          <a:xfrm>
            <a:off x="1371600" y="685800"/>
            <a:ext cx="9601200" cy="720213"/>
          </a:xfrm>
        </p:spPr>
        <p:txBody>
          <a:bodyPr rtlCol="0" anchor="t">
            <a:normAutofit/>
          </a:bodyPr>
          <a:lstStyle>
            <a:defPPr>
              <a:defRPr lang="pt-BR"/>
            </a:defPPr>
          </a:lstStyle>
          <a:p>
            <a:r>
              <a:rPr lang="pt-BR" sz="4000"/>
              <a:t>APOSENTADORIA COMPULSÓRIA</a:t>
            </a:r>
          </a:p>
        </p:txBody>
      </p:sp>
      <p:pic>
        <p:nvPicPr>
          <p:cNvPr id="6" name="Espaço Reservado para Conteúdo 5" descr="Homem sentado com computador no colo&#10;&#10;Descrição gerada automaticamente">
            <a:extLst>
              <a:ext uri="{FF2B5EF4-FFF2-40B4-BE49-F238E27FC236}">
                <a16:creationId xmlns:a16="http://schemas.microsoft.com/office/drawing/2014/main" id="{136C0F0C-C95C-19D5-F92C-DCA62F546605}"/>
              </a:ext>
            </a:extLst>
          </p:cNvPr>
          <p:cNvPicPr>
            <a:picLocks noGrp="1" noChangeAspect="1"/>
          </p:cNvPicPr>
          <p:nvPr>
            <p:ph idx="1"/>
          </p:nvPr>
        </p:nvPicPr>
        <p:blipFill>
          <a:blip r:embed="rId3"/>
          <a:srcRect b="31614"/>
          <a:stretch>
            <a:fillRect/>
          </a:stretch>
        </p:blipFill>
        <p:spPr>
          <a:xfrm>
            <a:off x="1371600" y="1709759"/>
            <a:ext cx="9601200" cy="4382729"/>
          </a:xfrm>
          <a:noFill/>
        </p:spPr>
      </p:pic>
    </p:spTree>
    <p:extLst>
      <p:ext uri="{BB962C8B-B14F-4D97-AF65-F5344CB8AC3E}">
        <p14:creationId xmlns:p14="http://schemas.microsoft.com/office/powerpoint/2010/main" val="197124206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DF258-FBDF-4B27-9629-7EDE5A44E595}"/>
              </a:ext>
            </a:extLst>
          </p:cNvPr>
          <p:cNvSpPr>
            <a:spLocks noGrp="1"/>
          </p:cNvSpPr>
          <p:nvPr>
            <p:ph type="title"/>
          </p:nvPr>
        </p:nvSpPr>
        <p:spPr>
          <a:xfrm>
            <a:off x="1413802" y="751240"/>
            <a:ext cx="11074791" cy="720213"/>
          </a:xfrm>
        </p:spPr>
        <p:txBody>
          <a:bodyPr rtlCol="0"/>
          <a:lstStyle>
            <a:defPPr>
              <a:defRPr lang="pt-BR"/>
            </a:defPPr>
          </a:lstStyle>
          <a:p>
            <a:r>
              <a:rPr lang="pt-BR" sz="3600"/>
              <a:t>APOSENTADORIA COMPULSÓRIA - </a:t>
            </a:r>
            <a:r>
              <a:rPr lang="pt-BR" sz="4000" b="1"/>
              <a:t>EC n° 103/2019</a:t>
            </a:r>
            <a:endParaRPr lang="pt-BR" sz="4000"/>
          </a:p>
        </p:txBody>
      </p:sp>
      <p:sp>
        <p:nvSpPr>
          <p:cNvPr id="3" name="Espaço Reservado para Conteúdo 2">
            <a:extLst>
              <a:ext uri="{FF2B5EF4-FFF2-40B4-BE49-F238E27FC236}">
                <a16:creationId xmlns:a16="http://schemas.microsoft.com/office/drawing/2014/main" id="{9276B044-A495-4FDE-B341-D8F787F3BAD4}"/>
              </a:ext>
            </a:extLst>
          </p:cNvPr>
          <p:cNvSpPr>
            <a:spLocks noGrp="1"/>
          </p:cNvSpPr>
          <p:nvPr>
            <p:ph idx="1"/>
          </p:nvPr>
        </p:nvSpPr>
        <p:spPr>
          <a:xfrm>
            <a:off x="984738" y="1111346"/>
            <a:ext cx="10578905" cy="2447779"/>
          </a:xfrm>
        </p:spPr>
        <p:txBody>
          <a:bodyPr rtlCol="0"/>
          <a:lstStyle>
            <a:defPPr>
              <a:defRPr lang="pt-BR"/>
            </a:defPPr>
          </a:lstStyle>
          <a:p>
            <a:pPr marL="457200" indent="-457200" rtl="0">
              <a:buAutoNum type="arabicPeriod"/>
            </a:pPr>
            <a:endParaRPr lang="pt-BR"/>
          </a:p>
          <a:p>
            <a:pPr algn="just"/>
            <a:r>
              <a:rPr lang="pt-BR" sz="1800"/>
              <a:t>(art. 40, § 1º, inciso II, da Constituição Federal, com redação da EC nº 41/2003 e alteração legal vigente) Aplicável aos servidores titulares de cargos efetivos da União, dos Estados, do Distrito Federal e dos Municípios, incluídas suas autarquias e fundações.</a:t>
            </a:r>
          </a:p>
          <a:p>
            <a:pPr algn="just"/>
            <a:r>
              <a:rPr lang="pt-BR" sz="1800" kern="1200">
                <a:solidFill>
                  <a:schemeClr val="dk1"/>
                </a:solidFill>
                <a:latin typeface="+mn-lt"/>
                <a:ea typeface="+mn-ea"/>
                <a:cs typeface="+mn-cs"/>
              </a:rPr>
              <a:t>A aposentadoria compulsória independe de requerimento, devendo ser declarada ex-ofício pela autoridade do RPPS.</a:t>
            </a:r>
          </a:p>
          <a:p>
            <a:pPr rtl="0"/>
            <a:endParaRPr lang="pt-BR"/>
          </a:p>
        </p:txBody>
      </p:sp>
      <p:graphicFrame>
        <p:nvGraphicFramePr>
          <p:cNvPr id="5" name="Tabela 14">
            <a:extLst>
              <a:ext uri="{FF2B5EF4-FFF2-40B4-BE49-F238E27FC236}">
                <a16:creationId xmlns:a16="http://schemas.microsoft.com/office/drawing/2014/main" id="{11AADC8A-6535-8B0C-4F7C-53123CDB8B3D}"/>
              </a:ext>
            </a:extLst>
          </p:cNvPr>
          <p:cNvGraphicFramePr>
            <a:graphicFrameLocks noGrp="1"/>
          </p:cNvGraphicFramePr>
          <p:nvPr/>
        </p:nvGraphicFramePr>
        <p:xfrm>
          <a:off x="984738" y="3249637"/>
          <a:ext cx="10578905" cy="3481364"/>
        </p:xfrm>
        <a:graphic>
          <a:graphicData uri="http://schemas.openxmlformats.org/drawingml/2006/table">
            <a:tbl>
              <a:tblPr firstRow="1" bandRow="1">
                <a:tableStyleId>{5C22544A-7EE6-4342-B048-85BDC9FD1C3A}</a:tableStyleId>
              </a:tblPr>
              <a:tblGrid>
                <a:gridCol w="10578905">
                  <a:extLst>
                    <a:ext uri="{9D8B030D-6E8A-4147-A177-3AD203B41FA5}">
                      <a16:colId xmlns:a16="http://schemas.microsoft.com/office/drawing/2014/main" val="3024981401"/>
                    </a:ext>
                  </a:extLst>
                </a:gridCol>
              </a:tblGrid>
              <a:tr h="390984">
                <a:tc>
                  <a:txBody>
                    <a:bodyPr/>
                    <a:lstStyle/>
                    <a:p>
                      <a:pPr algn="ctr"/>
                      <a:r>
                        <a:rPr lang="pt-BR"/>
                        <a:t>HOMEM/MULHER</a:t>
                      </a:r>
                    </a:p>
                  </a:txBody>
                  <a:tcPr/>
                </a:tc>
                <a:extLst>
                  <a:ext uri="{0D108BD9-81ED-4DB2-BD59-A6C34878D82A}">
                    <a16:rowId xmlns:a16="http://schemas.microsoft.com/office/drawing/2014/main" val="1668549924"/>
                  </a:ext>
                </a:extLst>
              </a:tr>
              <a:tr h="674849">
                <a:tc>
                  <a:txBody>
                    <a:bodyPr/>
                    <a:lstStyle/>
                    <a:p>
                      <a:pPr algn="just"/>
                      <a:r>
                        <a:rPr lang="pt-BR"/>
                        <a:t>Aposentadoria aos 75 (setenta e cinco) anos de idade, com proventos proporcionais ao tempo de contribuição.</a:t>
                      </a:r>
                    </a:p>
                  </a:txBody>
                  <a:tcPr/>
                </a:tc>
                <a:extLst>
                  <a:ext uri="{0D108BD9-81ED-4DB2-BD59-A6C34878D82A}">
                    <a16:rowId xmlns:a16="http://schemas.microsoft.com/office/drawing/2014/main" val="2319068794"/>
                  </a:ext>
                </a:extLst>
              </a:tr>
              <a:tr h="674849">
                <a:tc>
                  <a:txBody>
                    <a:bodyPr/>
                    <a:lstStyle/>
                    <a:p>
                      <a:pPr algn="just"/>
                      <a:r>
                        <a:rPr lang="pt-BR"/>
                        <a:t>Forma de cálculo: Aplicação da média aritmética simples das maiores contribuições efetuadas a partir de julho/1994.</a:t>
                      </a:r>
                    </a:p>
                  </a:txBody>
                  <a:tcPr/>
                </a:tc>
                <a:extLst>
                  <a:ext uri="{0D108BD9-81ED-4DB2-BD59-A6C34878D82A}">
                    <a16:rowId xmlns:a16="http://schemas.microsoft.com/office/drawing/2014/main" val="3645666464"/>
                  </a:ext>
                </a:extLst>
              </a:tr>
              <a:tr h="390984">
                <a:tc>
                  <a:txBody>
                    <a:bodyPr/>
                    <a:lstStyle/>
                    <a:p>
                      <a:pPr algn="just"/>
                      <a:r>
                        <a:rPr lang="pt-BR"/>
                        <a:t>Teto do benefício: Remuneração do servidor no cargo efetivo.</a:t>
                      </a:r>
                    </a:p>
                  </a:txBody>
                  <a:tcPr/>
                </a:tc>
                <a:extLst>
                  <a:ext uri="{0D108BD9-81ED-4DB2-BD59-A6C34878D82A}">
                    <a16:rowId xmlns:a16="http://schemas.microsoft.com/office/drawing/2014/main" val="4173358117"/>
                  </a:ext>
                </a:extLst>
              </a:tr>
              <a:tr h="674849">
                <a:tc>
                  <a:txBody>
                    <a:bodyPr/>
                    <a:lstStyle/>
                    <a:p>
                      <a:pPr algn="just"/>
                      <a:r>
                        <a:rPr lang="pt-BR"/>
                        <a:t>Reajuste do Benefício: dar-se-á nas mesmas datas e com os mesmos índices utilizados para o reajuste dos benefícios do RGPS, para preservação do valor real.</a:t>
                      </a:r>
                    </a:p>
                  </a:txBody>
                  <a:tcPr/>
                </a:tc>
                <a:extLst>
                  <a:ext uri="{0D108BD9-81ED-4DB2-BD59-A6C34878D82A}">
                    <a16:rowId xmlns:a16="http://schemas.microsoft.com/office/drawing/2014/main" val="473967750"/>
                  </a:ext>
                </a:extLst>
              </a:tr>
              <a:tr h="674849">
                <a:tc>
                  <a:txBody>
                    <a:bodyPr/>
                    <a:lstStyle/>
                    <a:p>
                      <a:pPr algn="just"/>
                      <a:r>
                        <a:rPr lang="pt-BR"/>
                        <a:t>Obs.: Não se aplicou a média aritmética no cálculo dos benefícios concedidos até 19/02/2004, para os quais considerou-se a última remuneração no cargo efetivo.</a:t>
                      </a:r>
                    </a:p>
                  </a:txBody>
                  <a:tcPr/>
                </a:tc>
                <a:extLst>
                  <a:ext uri="{0D108BD9-81ED-4DB2-BD59-A6C34878D82A}">
                    <a16:rowId xmlns:a16="http://schemas.microsoft.com/office/drawing/2014/main" val="1168945703"/>
                  </a:ext>
                </a:extLst>
              </a:tr>
            </a:tbl>
          </a:graphicData>
        </a:graphic>
      </p:graphicFrame>
    </p:spTree>
    <p:extLst>
      <p:ext uri="{BB962C8B-B14F-4D97-AF65-F5344CB8AC3E}">
        <p14:creationId xmlns:p14="http://schemas.microsoft.com/office/powerpoint/2010/main" val="60782006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9AF4B2-1DB7-414F-A4A4-4F72BEAFAFC9}"/>
              </a:ext>
            </a:extLst>
          </p:cNvPr>
          <p:cNvSpPr>
            <a:spLocks noGrp="1"/>
          </p:cNvSpPr>
          <p:nvPr>
            <p:ph type="title"/>
          </p:nvPr>
        </p:nvSpPr>
        <p:spPr>
          <a:xfrm>
            <a:off x="1371600" y="685800"/>
            <a:ext cx="9601200" cy="720213"/>
          </a:xfrm>
        </p:spPr>
        <p:txBody>
          <a:bodyPr rtlCol="0" anchor="t">
            <a:normAutofit/>
          </a:bodyPr>
          <a:lstStyle>
            <a:defPPr>
              <a:defRPr lang="pt-BR"/>
            </a:defPPr>
          </a:lstStyle>
          <a:p>
            <a:r>
              <a:rPr lang="pt-BR" sz="4400"/>
              <a:t>APOSENTADORIA VOLUNTÁRIA - IDADE</a:t>
            </a:r>
          </a:p>
        </p:txBody>
      </p:sp>
      <p:pic>
        <p:nvPicPr>
          <p:cNvPr id="11" name="Espaço Reservado para Conteúdo 10" descr="Homem sentado em frente a computador&#10;&#10;Descrição gerada automaticamente">
            <a:extLst>
              <a:ext uri="{FF2B5EF4-FFF2-40B4-BE49-F238E27FC236}">
                <a16:creationId xmlns:a16="http://schemas.microsoft.com/office/drawing/2014/main" id="{60FED8B1-7A8C-673A-AFF9-8672785A976A}"/>
              </a:ext>
            </a:extLst>
          </p:cNvPr>
          <p:cNvPicPr>
            <a:picLocks noGrp="1" noChangeAspect="1"/>
          </p:cNvPicPr>
          <p:nvPr>
            <p:ph idx="1"/>
          </p:nvPr>
        </p:nvPicPr>
        <p:blipFill>
          <a:blip r:embed="rId3"/>
          <a:srcRect t="18730" b="5190"/>
          <a:stretch>
            <a:fillRect/>
          </a:stretch>
        </p:blipFill>
        <p:spPr>
          <a:xfrm>
            <a:off x="1371600" y="1695691"/>
            <a:ext cx="9601200" cy="4382729"/>
          </a:xfrm>
          <a:noFill/>
        </p:spPr>
      </p:pic>
    </p:spTree>
    <p:extLst>
      <p:ext uri="{BB962C8B-B14F-4D97-AF65-F5344CB8AC3E}">
        <p14:creationId xmlns:p14="http://schemas.microsoft.com/office/powerpoint/2010/main" val="97861620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DF258-FBDF-4B27-9629-7EDE5A44E595}"/>
              </a:ext>
            </a:extLst>
          </p:cNvPr>
          <p:cNvSpPr>
            <a:spLocks noGrp="1"/>
          </p:cNvSpPr>
          <p:nvPr>
            <p:ph type="title"/>
          </p:nvPr>
        </p:nvSpPr>
        <p:spPr>
          <a:xfrm>
            <a:off x="1413802" y="751240"/>
            <a:ext cx="11598813" cy="720213"/>
          </a:xfrm>
        </p:spPr>
        <p:txBody>
          <a:bodyPr rtlCol="0"/>
          <a:lstStyle>
            <a:defPPr>
              <a:defRPr lang="pt-BR"/>
            </a:defPPr>
          </a:lstStyle>
          <a:p>
            <a:r>
              <a:rPr lang="pt-BR" sz="3200"/>
              <a:t>APOSENTADORIA VOLUNTÁRIA – IDADE – </a:t>
            </a:r>
            <a:r>
              <a:rPr lang="pt-BR" sz="3600" b="1"/>
              <a:t>EC n° 103/2019</a:t>
            </a:r>
            <a:endParaRPr lang="pt-BR" sz="3600"/>
          </a:p>
        </p:txBody>
      </p:sp>
      <p:sp>
        <p:nvSpPr>
          <p:cNvPr id="3" name="Espaço Reservado para Conteúdo 2">
            <a:extLst>
              <a:ext uri="{FF2B5EF4-FFF2-40B4-BE49-F238E27FC236}">
                <a16:creationId xmlns:a16="http://schemas.microsoft.com/office/drawing/2014/main" id="{9276B044-A495-4FDE-B341-D8F787F3BAD4}"/>
              </a:ext>
            </a:extLst>
          </p:cNvPr>
          <p:cNvSpPr>
            <a:spLocks noGrp="1"/>
          </p:cNvSpPr>
          <p:nvPr>
            <p:ph idx="1"/>
          </p:nvPr>
        </p:nvSpPr>
        <p:spPr>
          <a:xfrm>
            <a:off x="984738" y="1111346"/>
            <a:ext cx="10578905" cy="2447779"/>
          </a:xfrm>
        </p:spPr>
        <p:txBody>
          <a:bodyPr rtlCol="0"/>
          <a:lstStyle>
            <a:defPPr>
              <a:defRPr lang="pt-BR"/>
            </a:defPPr>
          </a:lstStyle>
          <a:p>
            <a:pPr marL="457200" indent="-457200" rtl="0">
              <a:buAutoNum type="arabicPeriod"/>
            </a:pPr>
            <a:endParaRPr lang="pt-BR"/>
          </a:p>
          <a:p>
            <a:pPr rtl="0"/>
            <a:endParaRPr lang="pt-BR"/>
          </a:p>
        </p:txBody>
      </p:sp>
      <p:graphicFrame>
        <p:nvGraphicFramePr>
          <p:cNvPr id="4" name="Tabela 4">
            <a:extLst>
              <a:ext uri="{FF2B5EF4-FFF2-40B4-BE49-F238E27FC236}">
                <a16:creationId xmlns:a16="http://schemas.microsoft.com/office/drawing/2014/main" id="{D79FD5F4-B5F8-8CFB-2244-CDA65D3D3A8F}"/>
              </a:ext>
            </a:extLst>
          </p:cNvPr>
          <p:cNvGraphicFramePr>
            <a:graphicFrameLocks noGrp="1"/>
          </p:cNvGraphicFramePr>
          <p:nvPr>
            <p:extLst>
              <p:ext uri="{D42A27DB-BD31-4B8C-83A1-F6EECF244321}">
                <p14:modId xmlns:p14="http://schemas.microsoft.com/office/powerpoint/2010/main" val="1262458444"/>
              </p:ext>
            </p:extLst>
          </p:nvPr>
        </p:nvGraphicFramePr>
        <p:xfrm>
          <a:off x="1144404" y="1831559"/>
          <a:ext cx="10531780" cy="4451880"/>
        </p:xfrm>
        <a:graphic>
          <a:graphicData uri="http://schemas.openxmlformats.org/drawingml/2006/table">
            <a:tbl>
              <a:tblPr firstRow="1" bandRow="1">
                <a:tableStyleId>{5C22544A-7EE6-4342-B048-85BDC9FD1C3A}</a:tableStyleId>
              </a:tblPr>
              <a:tblGrid>
                <a:gridCol w="5265890">
                  <a:extLst>
                    <a:ext uri="{9D8B030D-6E8A-4147-A177-3AD203B41FA5}">
                      <a16:colId xmlns:a16="http://schemas.microsoft.com/office/drawing/2014/main" val="832600277"/>
                    </a:ext>
                  </a:extLst>
                </a:gridCol>
                <a:gridCol w="5265890">
                  <a:extLst>
                    <a:ext uri="{9D8B030D-6E8A-4147-A177-3AD203B41FA5}">
                      <a16:colId xmlns:a16="http://schemas.microsoft.com/office/drawing/2014/main" val="534119436"/>
                    </a:ext>
                  </a:extLst>
                </a:gridCol>
              </a:tblGrid>
              <a:tr h="386680">
                <a:tc gridSpan="2">
                  <a:txBody>
                    <a:bodyPr/>
                    <a:lstStyle/>
                    <a:p>
                      <a:pPr algn="ctr"/>
                      <a:r>
                        <a:rPr lang="pt-BR" sz="1600"/>
                        <a:t>(Art. 40 § 1º, inciso III, da CF)</a:t>
                      </a:r>
                    </a:p>
                  </a:txBody>
                  <a:tcPr/>
                </a:tc>
                <a:tc hMerge="1">
                  <a:txBody>
                    <a:bodyPr/>
                    <a:lstStyle/>
                    <a:p>
                      <a:endParaRPr lang="pt-BR"/>
                    </a:p>
                  </a:txBody>
                  <a:tcPr/>
                </a:tc>
                <a:extLst>
                  <a:ext uri="{0D108BD9-81ED-4DB2-BD59-A6C34878D82A}">
                    <a16:rowId xmlns:a16="http://schemas.microsoft.com/office/drawing/2014/main" val="2016980952"/>
                  </a:ext>
                </a:extLst>
              </a:tr>
              <a:tr h="386680">
                <a:tc gridSpan="2">
                  <a:txBody>
                    <a:bodyPr/>
                    <a:lstStyle/>
                    <a:p>
                      <a:pPr algn="ctr"/>
                      <a:r>
                        <a:rPr lang="pt-BR" sz="1800"/>
                        <a:t>Todos os servidores</a:t>
                      </a:r>
                    </a:p>
                  </a:txBody>
                  <a:tcPr/>
                </a:tc>
                <a:tc hMerge="1">
                  <a:txBody>
                    <a:bodyPr/>
                    <a:lstStyle/>
                    <a:p>
                      <a:r>
                        <a:rPr lang="pt-BR"/>
                        <a:t>HOMEM</a:t>
                      </a:r>
                    </a:p>
                  </a:txBody>
                  <a:tcPr/>
                </a:tc>
                <a:extLst>
                  <a:ext uri="{0D108BD9-81ED-4DB2-BD59-A6C34878D82A}">
                    <a16:rowId xmlns:a16="http://schemas.microsoft.com/office/drawing/2014/main" val="1615770842"/>
                  </a:ext>
                </a:extLst>
              </a:tr>
              <a:tr h="386680">
                <a:tc>
                  <a:txBody>
                    <a:bodyPr/>
                    <a:lstStyle/>
                    <a:p>
                      <a:pPr algn="ctr"/>
                      <a:r>
                        <a:rPr lang="pt-BR" sz="1800"/>
                        <a:t>HOMEM</a:t>
                      </a:r>
                    </a:p>
                  </a:txBody>
                  <a:tcPr/>
                </a:tc>
                <a:tc>
                  <a:txBody>
                    <a:bodyPr/>
                    <a:lstStyle/>
                    <a:p>
                      <a:pPr algn="ctr"/>
                      <a:r>
                        <a:rPr lang="pt-BR" sz="1800"/>
                        <a:t>MULHER</a:t>
                      </a:r>
                    </a:p>
                  </a:txBody>
                  <a:tcPr/>
                </a:tc>
                <a:extLst>
                  <a:ext uri="{0D108BD9-81ED-4DB2-BD59-A6C34878D82A}">
                    <a16:rowId xmlns:a16="http://schemas.microsoft.com/office/drawing/2014/main" val="713498788"/>
                  </a:ext>
                </a:extLst>
              </a:tr>
              <a:tr h="574166">
                <a:tc>
                  <a:txBody>
                    <a:bodyPr/>
                    <a:lstStyle/>
                    <a:p>
                      <a:pPr algn="just"/>
                      <a:r>
                        <a:rPr lang="pt-BR" sz="1800"/>
                        <a:t>Tempo de Contribuição: (25 anos) *</a:t>
                      </a:r>
                    </a:p>
                    <a:p>
                      <a:pPr algn="just"/>
                      <a:r>
                        <a:rPr lang="pt-BR" sz="1800"/>
                        <a:t>Tempo no serviço público: (10 anos) *</a:t>
                      </a:r>
                    </a:p>
                    <a:p>
                      <a:pPr algn="just"/>
                      <a:r>
                        <a:rPr lang="pt-BR" sz="1800"/>
                        <a:t>Tempo no cargo: (5 anos) *</a:t>
                      </a:r>
                    </a:p>
                    <a:p>
                      <a:pPr algn="just"/>
                      <a:r>
                        <a:rPr lang="pt-BR" sz="1800"/>
                        <a:t>Idade mínima: 65 anos</a:t>
                      </a:r>
                    </a:p>
                  </a:txBody>
                  <a:tcPr/>
                </a:tc>
                <a:tc>
                  <a:txBody>
                    <a:bodyPr/>
                    <a:lstStyle/>
                    <a:p>
                      <a:pPr algn="just"/>
                      <a:r>
                        <a:rPr lang="pt-BR" sz="1800"/>
                        <a:t>Tempo de Contribuição: (25 anos) *</a:t>
                      </a:r>
                    </a:p>
                    <a:p>
                      <a:pPr algn="just"/>
                      <a:r>
                        <a:rPr lang="pt-BR" sz="1800"/>
                        <a:t>Tempo no serviço público: (10 anos) * </a:t>
                      </a:r>
                    </a:p>
                    <a:p>
                      <a:pPr algn="just"/>
                      <a:r>
                        <a:rPr lang="pt-BR" sz="1800"/>
                        <a:t>Tempo no cargo: (5 anos) *</a:t>
                      </a:r>
                    </a:p>
                    <a:p>
                      <a:pPr algn="just"/>
                      <a:r>
                        <a:rPr lang="pt-BR" sz="1800"/>
                        <a:t>Idade mínima: 62 anos</a:t>
                      </a:r>
                    </a:p>
                  </a:txBody>
                  <a:tcPr/>
                </a:tc>
                <a:extLst>
                  <a:ext uri="{0D108BD9-81ED-4DB2-BD59-A6C34878D82A}">
                    <a16:rowId xmlns:a16="http://schemas.microsoft.com/office/drawing/2014/main" val="2403429464"/>
                  </a:ext>
                </a:extLst>
              </a:tr>
              <a:tr h="581995">
                <a:tc gridSpan="2">
                  <a:txBody>
                    <a:bodyPr/>
                    <a:lstStyle/>
                    <a:p>
                      <a:pPr marL="0" marR="0" lvl="0" indent="0" algn="just" defTabSz="914400" eaLnBrk="1" fontAlgn="auto" latinLnBrk="0" hangingPunct="1">
                        <a:lnSpc>
                          <a:spcPct val="100000"/>
                        </a:lnSpc>
                        <a:spcBef>
                          <a:spcPct val="0"/>
                        </a:spcBef>
                        <a:spcAft>
                          <a:spcPct val="0"/>
                        </a:spcAft>
                        <a:buClrTx/>
                        <a:buSzTx/>
                        <a:buFontTx/>
                        <a:buNone/>
                        <a:defRPr/>
                      </a:pPr>
                      <a:r>
                        <a:rPr lang="pt-BR" sz="1800"/>
                        <a:t>Forma de cálculo: </a:t>
                      </a:r>
                      <a:r>
                        <a:rPr lang="pt-BR" sz="1800" kern="1200">
                          <a:solidFill>
                            <a:schemeClr val="dk1"/>
                          </a:solidFill>
                          <a:latin typeface="+mn-lt"/>
                          <a:ea typeface="+mn-ea"/>
                          <a:cs typeface="+mn-cs"/>
                        </a:rPr>
                        <a:t>Os proventos de aposentadoria corresponderão a 60% (sessenta por cento) da média aritmética correspondentes a 100% (cem por cento) do período contributivo, desde a competência julho de 1994 ou desde a do início da contribuição, se posterior àquela competência, com acréscimo de 2 (dois) pontos percentuais para cada ano que exceder o tempo de 20 (vinte) anos de contribuição</a:t>
                      </a:r>
                      <a:r>
                        <a:rPr lang="pt-BR" sz="1800"/>
                        <a:t>.</a:t>
                      </a:r>
                    </a:p>
                  </a:txBody>
                  <a:tcPr/>
                </a:tc>
                <a:tc hMerge="1">
                  <a:txBody>
                    <a:bodyPr/>
                    <a:lstStyle/>
                    <a:p>
                      <a:pPr algn="just"/>
                      <a:endParaRPr lang="pt-BR" sz="1400"/>
                    </a:p>
                  </a:txBody>
                  <a:tcPr/>
                </a:tc>
                <a:extLst>
                  <a:ext uri="{0D108BD9-81ED-4DB2-BD59-A6C34878D82A}">
                    <a16:rowId xmlns:a16="http://schemas.microsoft.com/office/drawing/2014/main" val="2508090585"/>
                  </a:ext>
                </a:extLst>
              </a:tr>
              <a:tr h="422031">
                <a:tc gridSpan="2">
                  <a:txBody>
                    <a:bodyPr/>
                    <a:lstStyle/>
                    <a:p>
                      <a:pPr algn="just"/>
                      <a:r>
                        <a:rPr lang="pt-BR" sz="1800"/>
                        <a:t>Reajuste do Benefício: Dar-se-á nas mesmas datas e com os mesmos índices utilizados para o reajuste dos benefícios do RGPS, para preservação do valor real.</a:t>
                      </a:r>
                    </a:p>
                  </a:txBody>
                  <a:tcPr/>
                </a:tc>
                <a:tc hMerge="1">
                  <a:txBody>
                    <a:bodyPr/>
                    <a:lstStyle/>
                    <a:p>
                      <a:pPr algn="just"/>
                      <a:endParaRPr lang="pt-BR" sz="1400"/>
                    </a:p>
                  </a:txBody>
                  <a:tcPr/>
                </a:tc>
                <a:extLst>
                  <a:ext uri="{0D108BD9-81ED-4DB2-BD59-A6C34878D82A}">
                    <a16:rowId xmlns:a16="http://schemas.microsoft.com/office/drawing/2014/main" val="2386949215"/>
                  </a:ext>
                </a:extLst>
              </a:tr>
            </a:tbl>
          </a:graphicData>
        </a:graphic>
      </p:graphicFrame>
    </p:spTree>
    <p:extLst>
      <p:ext uri="{BB962C8B-B14F-4D97-AF65-F5344CB8AC3E}">
        <p14:creationId xmlns:p14="http://schemas.microsoft.com/office/powerpoint/2010/main" val="137718923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DF258-FBDF-4B27-9629-7EDE5A44E595}"/>
              </a:ext>
            </a:extLst>
          </p:cNvPr>
          <p:cNvSpPr>
            <a:spLocks noGrp="1"/>
          </p:cNvSpPr>
          <p:nvPr>
            <p:ph type="title"/>
          </p:nvPr>
        </p:nvSpPr>
        <p:spPr>
          <a:xfrm>
            <a:off x="1371600" y="685800"/>
            <a:ext cx="11880166" cy="720213"/>
          </a:xfrm>
        </p:spPr>
        <p:txBody>
          <a:bodyPr rtlCol="0"/>
          <a:lstStyle>
            <a:defPPr>
              <a:defRPr lang="pt-BR"/>
            </a:defPPr>
          </a:lstStyle>
          <a:p>
            <a:pPr rtl="0"/>
            <a:r>
              <a:rPr lang="pt-BR" sz="3600"/>
              <a:t>APOSENTADORIA VOLUNTÁRIA – IDADE – </a:t>
            </a:r>
            <a:r>
              <a:rPr lang="pt-BR" sz="4000" b="1"/>
              <a:t>EC n° 103/2019</a:t>
            </a:r>
            <a:endParaRPr lang="pt-BR" sz="3600"/>
          </a:p>
        </p:txBody>
      </p:sp>
      <p:sp>
        <p:nvSpPr>
          <p:cNvPr id="3" name="Espaço Reservado para Conteúdo 2">
            <a:extLst>
              <a:ext uri="{FF2B5EF4-FFF2-40B4-BE49-F238E27FC236}">
                <a16:creationId xmlns:a16="http://schemas.microsoft.com/office/drawing/2014/main" id="{9276B044-A495-4FDE-B341-D8F787F3BAD4}"/>
              </a:ext>
            </a:extLst>
          </p:cNvPr>
          <p:cNvSpPr>
            <a:spLocks noGrp="1"/>
          </p:cNvSpPr>
          <p:nvPr>
            <p:ph idx="1"/>
          </p:nvPr>
        </p:nvSpPr>
        <p:spPr>
          <a:xfrm>
            <a:off x="1371600" y="1484671"/>
            <a:ext cx="10220178" cy="5373329"/>
          </a:xfrm>
        </p:spPr>
        <p:txBody>
          <a:bodyPr rtlCol="0"/>
          <a:lstStyle>
            <a:defPPr>
              <a:defRPr lang="pt-BR"/>
            </a:defPPr>
          </a:lstStyle>
          <a:p>
            <a:pPr marL="0" indent="0" algn="just">
              <a:buNone/>
            </a:pPr>
            <a:r>
              <a:rPr lang="pt-BR" sz="2400">
                <a:latin typeface="Calibri" panose="020F0502020204030204" pitchFamily="34" charset="0"/>
              </a:rPr>
              <a:t>Art. 10. Até que entre em vigor lei federal que discipline os benefícios do regime próprio de previdência social dos servidores da União, aplica-se o disposto neste artigo.</a:t>
            </a:r>
          </a:p>
          <a:p>
            <a:pPr marL="0" indent="0" algn="just">
              <a:buNone/>
            </a:pPr>
            <a:r>
              <a:rPr lang="pt-BR" sz="2400">
                <a:latin typeface="Calibri" panose="020F0502020204030204" pitchFamily="34" charset="0"/>
              </a:rPr>
              <a:t>§ 1º Os servidores públicos federais serão aposentados:</a:t>
            </a:r>
          </a:p>
          <a:p>
            <a:pPr marL="0" indent="0" algn="just">
              <a:buNone/>
            </a:pPr>
            <a:r>
              <a:rPr lang="pt-BR" sz="2400">
                <a:latin typeface="Calibri" panose="020F0502020204030204" pitchFamily="34" charset="0"/>
              </a:rPr>
              <a:t>I - voluntariamente, observados, cumulativamente, os seguintes requisitos:</a:t>
            </a:r>
          </a:p>
          <a:p>
            <a:pPr marL="0" indent="0" algn="just">
              <a:buNone/>
            </a:pPr>
            <a:r>
              <a:rPr lang="pt-BR" sz="2400">
                <a:latin typeface="Calibri" panose="020F0502020204030204" pitchFamily="34" charset="0"/>
              </a:rPr>
              <a:t>a) 62 (sessenta e dois) anos de idade, se mulher, e 65 (sessenta e cinco) anos de idade, se homem; e</a:t>
            </a:r>
          </a:p>
          <a:p>
            <a:pPr marL="0" indent="0" algn="just">
              <a:buNone/>
            </a:pPr>
            <a:r>
              <a:rPr lang="pt-BR" sz="2400">
                <a:latin typeface="Calibri" panose="020F0502020204030204" pitchFamily="34" charset="0"/>
              </a:rPr>
              <a:t>b) 25 (vinte e cinco) anos de contribuição, desde que cumprido o tempo mínimo de 10 (dez) anos de efetivo exercício no serviço público e de 5 (cinco) anos no cargo efetivo em que for concedida a aposentadoria;</a:t>
            </a:r>
          </a:p>
          <a:p>
            <a:pPr rtl="0"/>
            <a:endParaRPr lang="pt-BR"/>
          </a:p>
        </p:txBody>
      </p:sp>
    </p:spTree>
    <p:extLst>
      <p:ext uri="{BB962C8B-B14F-4D97-AF65-F5344CB8AC3E}">
        <p14:creationId xmlns:p14="http://schemas.microsoft.com/office/powerpoint/2010/main" val="282911717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9AF4B2-1DB7-414F-A4A4-4F72BEAFAFC9}"/>
              </a:ext>
            </a:extLst>
          </p:cNvPr>
          <p:cNvSpPr>
            <a:spLocks noGrp="1"/>
          </p:cNvSpPr>
          <p:nvPr>
            <p:ph type="title"/>
          </p:nvPr>
        </p:nvSpPr>
        <p:spPr>
          <a:xfrm>
            <a:off x="1371600" y="685800"/>
            <a:ext cx="10628142" cy="720213"/>
          </a:xfrm>
        </p:spPr>
        <p:txBody>
          <a:bodyPr rtlCol="0" anchor="t">
            <a:noAutofit/>
          </a:bodyPr>
          <a:lstStyle>
            <a:defPPr>
              <a:defRPr lang="pt-BR"/>
            </a:defPPr>
          </a:lstStyle>
          <a:p>
            <a:r>
              <a:rPr lang="pt-BR" sz="3200"/>
              <a:t>APOSENTADORIA VOLUNTÁRIA – IDADE E TEMPO DE CONTRIBUIÇÃO</a:t>
            </a:r>
          </a:p>
        </p:txBody>
      </p:sp>
      <p:pic>
        <p:nvPicPr>
          <p:cNvPr id="6" name="Espaço Reservado para Conteúdo 5" descr="Mulher sentada à mesa&#10;&#10;Descrição gerada automaticamente">
            <a:extLst>
              <a:ext uri="{FF2B5EF4-FFF2-40B4-BE49-F238E27FC236}">
                <a16:creationId xmlns:a16="http://schemas.microsoft.com/office/drawing/2014/main" id="{A54684F9-9DA3-641C-EE06-181E5044FE3C}"/>
              </a:ext>
            </a:extLst>
          </p:cNvPr>
          <p:cNvPicPr>
            <a:picLocks noGrp="1" noChangeAspect="1"/>
          </p:cNvPicPr>
          <p:nvPr>
            <p:ph idx="1"/>
          </p:nvPr>
        </p:nvPicPr>
        <p:blipFill>
          <a:blip r:embed="rId3"/>
          <a:srcRect b="26964"/>
          <a:stretch>
            <a:fillRect/>
          </a:stretch>
        </p:blipFill>
        <p:spPr>
          <a:xfrm>
            <a:off x="1371600" y="1639419"/>
            <a:ext cx="9601200" cy="4382729"/>
          </a:xfrm>
          <a:noFill/>
        </p:spPr>
      </p:pic>
    </p:spTree>
    <p:extLst>
      <p:ext uri="{BB962C8B-B14F-4D97-AF65-F5344CB8AC3E}">
        <p14:creationId xmlns:p14="http://schemas.microsoft.com/office/powerpoint/2010/main" val="45178054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DF258-FBDF-4B27-9629-7EDE5A44E595}"/>
              </a:ext>
            </a:extLst>
          </p:cNvPr>
          <p:cNvSpPr>
            <a:spLocks noGrp="1"/>
          </p:cNvSpPr>
          <p:nvPr>
            <p:ph type="title" idx="4294967295"/>
          </p:nvPr>
        </p:nvSpPr>
        <p:spPr>
          <a:xfrm>
            <a:off x="1535723" y="630237"/>
            <a:ext cx="9601200" cy="720725"/>
          </a:xfrm>
        </p:spPr>
        <p:txBody>
          <a:bodyPr rtlCol="0">
            <a:noAutofit/>
          </a:bodyPr>
          <a:lstStyle>
            <a:defPPr>
              <a:defRPr lang="pt-BR"/>
            </a:defPPr>
          </a:lstStyle>
          <a:p>
            <a:pPr rtl="0"/>
            <a:r>
              <a:rPr lang="pt-BR" sz="2800"/>
              <a:t>APOSENTADORIA VOLUNTÁRIA – IDADE E TEMPO DE CONTRIBUIÇÃO – </a:t>
            </a:r>
            <a:r>
              <a:rPr lang="pt-BR" sz="3200" b="1"/>
              <a:t>EC n° 103/2019</a:t>
            </a:r>
            <a:endParaRPr lang="pt-BR" sz="2800"/>
          </a:p>
        </p:txBody>
      </p:sp>
      <p:sp>
        <p:nvSpPr>
          <p:cNvPr id="3" name="Espaço Reservado para Conteúdo 2">
            <a:extLst>
              <a:ext uri="{FF2B5EF4-FFF2-40B4-BE49-F238E27FC236}">
                <a16:creationId xmlns:a16="http://schemas.microsoft.com/office/drawing/2014/main" id="{9276B044-A495-4FDE-B341-D8F787F3BAD4}"/>
              </a:ext>
            </a:extLst>
          </p:cNvPr>
          <p:cNvSpPr>
            <a:spLocks noGrp="1"/>
          </p:cNvSpPr>
          <p:nvPr>
            <p:ph idx="4294967295"/>
          </p:nvPr>
        </p:nvSpPr>
        <p:spPr>
          <a:xfrm>
            <a:off x="1535723" y="1484313"/>
            <a:ext cx="9601200" cy="4383087"/>
          </a:xfrm>
        </p:spPr>
        <p:txBody>
          <a:bodyPr rtlCol="0"/>
          <a:lstStyle>
            <a:defPPr>
              <a:defRPr lang="pt-BR"/>
            </a:defPPr>
          </a:lstStyle>
          <a:p>
            <a:pPr rtl="0"/>
            <a:endParaRPr lang="pt-BR"/>
          </a:p>
          <a:p>
            <a:pPr marL="0" indent="0" algn="just">
              <a:buNone/>
            </a:pPr>
            <a:r>
              <a:rPr lang="pt-BR" sz="2400">
                <a:latin typeface="Calibri" panose="020F0502020204030204" pitchFamily="34" charset="0"/>
              </a:rPr>
              <a:t>Art. 35. Revogam-se:</a:t>
            </a:r>
          </a:p>
          <a:p>
            <a:pPr marL="0" indent="0" algn="just">
              <a:buNone/>
            </a:pPr>
            <a:r>
              <a:rPr lang="pt-BR" sz="2400">
                <a:latin typeface="Calibri" panose="020F0502020204030204" pitchFamily="34" charset="0"/>
              </a:rPr>
              <a:t>I - os seguintes dispositivos da </a:t>
            </a:r>
            <a:r>
              <a:rPr lang="pt-BR" sz="2400">
                <a:latin typeface="Calibri" panose="020F0502020204030204" pitchFamily="34" charset="0"/>
                <a:hlinkClick r:id="rId3">
                  <a:extLst>
                    <a:ext uri="{A12FA001-AC4F-418D-AE19-62706E023703}">
                      <ahyp:hlinkClr xmlns:ahyp="http://schemas.microsoft.com/office/drawing/2018/hyperlinkcolor" val="tx"/>
                    </a:ext>
                  </a:extLst>
                </a:hlinkClick>
              </a:rPr>
              <a:t>Constituição Federal</a:t>
            </a:r>
            <a:r>
              <a:rPr lang="pt-BR" sz="2400">
                <a:latin typeface="Calibri" panose="020F0502020204030204" pitchFamily="34" charset="0"/>
              </a:rPr>
              <a:t>:</a:t>
            </a:r>
          </a:p>
          <a:p>
            <a:pPr marL="0" indent="0" algn="just">
              <a:buNone/>
            </a:pPr>
            <a:r>
              <a:rPr lang="pt-BR" sz="2400">
                <a:latin typeface="Calibri" panose="020F0502020204030204" pitchFamily="34" charset="0"/>
              </a:rPr>
              <a:t>...</a:t>
            </a:r>
          </a:p>
          <a:p>
            <a:pPr marL="0" indent="0" algn="just">
              <a:buNone/>
            </a:pPr>
            <a:r>
              <a:rPr lang="pt-BR" sz="2400">
                <a:latin typeface="Calibri" panose="020F0502020204030204" pitchFamily="34" charset="0"/>
              </a:rPr>
              <a:t>II - os </a:t>
            </a:r>
            <a:r>
              <a:rPr lang="pt-BR" sz="2400">
                <a:latin typeface="Calibri" panose="020F0502020204030204" pitchFamily="34" charset="0"/>
                <a:hlinkClick r:id="rId4">
                  <a:extLst>
                    <a:ext uri="{A12FA001-AC4F-418D-AE19-62706E023703}">
                      <ahyp:hlinkClr xmlns:ahyp="http://schemas.microsoft.com/office/drawing/2018/hyperlinkcolor" val="tx"/>
                    </a:ext>
                  </a:extLst>
                </a:hlinkClick>
              </a:rPr>
              <a:t>arts. 9º</a:t>
            </a:r>
            <a:r>
              <a:rPr lang="pt-BR" sz="2400">
                <a:latin typeface="Calibri" panose="020F0502020204030204" pitchFamily="34" charset="0"/>
              </a:rPr>
              <a:t>, </a:t>
            </a:r>
            <a:r>
              <a:rPr lang="pt-BR" sz="2400">
                <a:latin typeface="Calibri" panose="020F0502020204030204" pitchFamily="34" charset="0"/>
                <a:hlinkClick r:id="rId5">
                  <a:extLst>
                    <a:ext uri="{A12FA001-AC4F-418D-AE19-62706E023703}">
                      <ahyp:hlinkClr xmlns:ahyp="http://schemas.microsoft.com/office/drawing/2018/hyperlinkcolor" val="tx"/>
                    </a:ext>
                  </a:extLst>
                </a:hlinkClick>
              </a:rPr>
              <a:t>13</a:t>
            </a:r>
            <a:r>
              <a:rPr lang="pt-BR" sz="2400">
                <a:latin typeface="Calibri" panose="020F0502020204030204" pitchFamily="34" charset="0"/>
              </a:rPr>
              <a:t> e </a:t>
            </a:r>
            <a:r>
              <a:rPr lang="pt-BR" sz="2400">
                <a:latin typeface="Calibri" panose="020F0502020204030204" pitchFamily="34" charset="0"/>
                <a:hlinkClick r:id="rId6">
                  <a:extLst>
                    <a:ext uri="{A12FA001-AC4F-418D-AE19-62706E023703}">
                      <ahyp:hlinkClr xmlns:ahyp="http://schemas.microsoft.com/office/drawing/2018/hyperlinkcolor" val="tx"/>
                    </a:ext>
                  </a:extLst>
                </a:hlinkClick>
              </a:rPr>
              <a:t>15 da Emenda Constitucional nº 20, de 15 de dezembro de 1998;</a:t>
            </a:r>
            <a:endParaRPr lang="pt-BR" sz="2400">
              <a:latin typeface="Calibri" panose="020F0502020204030204" pitchFamily="34" charset="0"/>
            </a:endParaRPr>
          </a:p>
          <a:p>
            <a:pPr marL="0" indent="0" algn="just">
              <a:buNone/>
            </a:pPr>
            <a:r>
              <a:rPr lang="pt-BR" sz="2400">
                <a:latin typeface="Calibri" panose="020F0502020204030204" pitchFamily="34" charset="0"/>
              </a:rPr>
              <a:t>III - os </a:t>
            </a:r>
            <a:r>
              <a:rPr lang="pt-BR" sz="2400">
                <a:latin typeface="Calibri" panose="020F0502020204030204" pitchFamily="34" charset="0"/>
                <a:hlinkClick r:id="rId7">
                  <a:extLst>
                    <a:ext uri="{A12FA001-AC4F-418D-AE19-62706E023703}">
                      <ahyp:hlinkClr xmlns:ahyp="http://schemas.microsoft.com/office/drawing/2018/hyperlinkcolor" val="tx"/>
                    </a:ext>
                  </a:extLst>
                </a:hlinkClick>
              </a:rPr>
              <a:t>arts. 2º</a:t>
            </a:r>
            <a:r>
              <a:rPr lang="pt-BR" sz="2400">
                <a:latin typeface="Calibri" panose="020F0502020204030204" pitchFamily="34" charset="0"/>
              </a:rPr>
              <a:t>, </a:t>
            </a:r>
            <a:r>
              <a:rPr lang="pt-BR" sz="2400">
                <a:latin typeface="Calibri" panose="020F0502020204030204" pitchFamily="34" charset="0"/>
                <a:hlinkClick r:id="rId8">
                  <a:extLst>
                    <a:ext uri="{A12FA001-AC4F-418D-AE19-62706E023703}">
                      <ahyp:hlinkClr xmlns:ahyp="http://schemas.microsoft.com/office/drawing/2018/hyperlinkcolor" val="tx"/>
                    </a:ext>
                  </a:extLst>
                </a:hlinkClick>
              </a:rPr>
              <a:t>6º </a:t>
            </a:r>
            <a:r>
              <a:rPr lang="pt-BR" sz="2400">
                <a:latin typeface="Calibri" panose="020F0502020204030204" pitchFamily="34" charset="0"/>
              </a:rPr>
              <a:t>e </a:t>
            </a:r>
            <a:r>
              <a:rPr lang="pt-BR" sz="2400">
                <a:latin typeface="Calibri" panose="020F0502020204030204" pitchFamily="34" charset="0"/>
                <a:hlinkClick r:id="rId9">
                  <a:extLst>
                    <a:ext uri="{A12FA001-AC4F-418D-AE19-62706E023703}">
                      <ahyp:hlinkClr xmlns:ahyp="http://schemas.microsoft.com/office/drawing/2018/hyperlinkcolor" val="tx"/>
                    </a:ext>
                  </a:extLst>
                </a:hlinkClick>
              </a:rPr>
              <a:t>6º-A da Emenda Constitucional nº 41, de 19 de dezembro de 2003</a:t>
            </a:r>
            <a:r>
              <a:rPr lang="pt-BR" sz="2400">
                <a:latin typeface="Calibri" panose="020F0502020204030204" pitchFamily="34" charset="0"/>
              </a:rPr>
              <a:t>;          </a:t>
            </a:r>
          </a:p>
          <a:p>
            <a:pPr marL="0" indent="0" algn="just">
              <a:buNone/>
            </a:pPr>
            <a:r>
              <a:rPr lang="pt-BR" sz="2400">
                <a:latin typeface="Calibri" panose="020F0502020204030204" pitchFamily="34" charset="0"/>
              </a:rPr>
              <a:t>IV - o </a:t>
            </a:r>
            <a:r>
              <a:rPr lang="pt-BR" sz="2400">
                <a:latin typeface="Calibri" panose="020F0502020204030204" pitchFamily="34" charset="0"/>
                <a:hlinkClick r:id="rId10">
                  <a:extLst>
                    <a:ext uri="{A12FA001-AC4F-418D-AE19-62706E023703}">
                      <ahyp:hlinkClr xmlns:ahyp="http://schemas.microsoft.com/office/drawing/2018/hyperlinkcolor" val="tx"/>
                    </a:ext>
                  </a:extLst>
                </a:hlinkClick>
              </a:rPr>
              <a:t>art. 3º da Emenda Constitucional nº 47, de 5 de julho de 2005</a:t>
            </a:r>
            <a:r>
              <a:rPr lang="pt-BR" sz="2400">
                <a:latin typeface="Calibri" panose="020F0502020204030204" pitchFamily="34" charset="0"/>
              </a:rPr>
              <a:t>.  </a:t>
            </a:r>
          </a:p>
          <a:p>
            <a:pPr rtl="0"/>
            <a:endParaRPr lang="pt-BR"/>
          </a:p>
        </p:txBody>
      </p:sp>
    </p:spTree>
    <p:extLst>
      <p:ext uri="{BB962C8B-B14F-4D97-AF65-F5344CB8AC3E}">
        <p14:creationId xmlns:p14="http://schemas.microsoft.com/office/powerpoint/2010/main" val="342860132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DF258-FBDF-4B27-9629-7EDE5A44E595}"/>
              </a:ext>
            </a:extLst>
          </p:cNvPr>
          <p:cNvSpPr>
            <a:spLocks noGrp="1"/>
          </p:cNvSpPr>
          <p:nvPr>
            <p:ph type="title"/>
          </p:nvPr>
        </p:nvSpPr>
        <p:spPr>
          <a:xfrm>
            <a:off x="1400908" y="540225"/>
            <a:ext cx="9502727" cy="720213"/>
          </a:xfrm>
        </p:spPr>
        <p:txBody>
          <a:bodyPr rtlCol="0"/>
          <a:lstStyle>
            <a:defPPr>
              <a:defRPr lang="pt-BR"/>
            </a:defPPr>
          </a:lstStyle>
          <a:p>
            <a:r>
              <a:rPr lang="pt-BR" sz="2800"/>
              <a:t>APOSENTADORIA VOLUNTÁRIA – IDADE E TEMPO DE CONTRIBUIÇÃO – </a:t>
            </a:r>
            <a:r>
              <a:rPr lang="pt-BR" sz="3200" b="1"/>
              <a:t>EC n° 103/2019</a:t>
            </a:r>
            <a:endParaRPr lang="pt-BR" sz="3200"/>
          </a:p>
        </p:txBody>
      </p:sp>
      <p:sp>
        <p:nvSpPr>
          <p:cNvPr id="3" name="Espaço Reservado para Conteúdo 2">
            <a:extLst>
              <a:ext uri="{FF2B5EF4-FFF2-40B4-BE49-F238E27FC236}">
                <a16:creationId xmlns:a16="http://schemas.microsoft.com/office/drawing/2014/main" id="{9276B044-A495-4FDE-B341-D8F787F3BAD4}"/>
              </a:ext>
            </a:extLst>
          </p:cNvPr>
          <p:cNvSpPr>
            <a:spLocks noGrp="1"/>
          </p:cNvSpPr>
          <p:nvPr>
            <p:ph idx="1"/>
          </p:nvPr>
        </p:nvSpPr>
        <p:spPr>
          <a:xfrm>
            <a:off x="984738" y="1111346"/>
            <a:ext cx="10578905" cy="2447779"/>
          </a:xfrm>
        </p:spPr>
        <p:txBody>
          <a:bodyPr rtlCol="0"/>
          <a:lstStyle>
            <a:defPPr>
              <a:defRPr lang="pt-BR"/>
            </a:defPPr>
          </a:lstStyle>
          <a:p>
            <a:pPr marL="457200" indent="-457200" rtl="0">
              <a:buAutoNum type="arabicPeriod"/>
            </a:pPr>
            <a:endParaRPr lang="pt-BR"/>
          </a:p>
          <a:p>
            <a:pPr rtl="0"/>
            <a:endParaRPr lang="pt-BR"/>
          </a:p>
        </p:txBody>
      </p:sp>
      <p:graphicFrame>
        <p:nvGraphicFramePr>
          <p:cNvPr id="5" name="Tabela 4">
            <a:extLst>
              <a:ext uri="{FF2B5EF4-FFF2-40B4-BE49-F238E27FC236}">
                <a16:creationId xmlns:a16="http://schemas.microsoft.com/office/drawing/2014/main" id="{1A581E07-6F70-6599-06B6-757B80B8D88E}"/>
              </a:ext>
            </a:extLst>
          </p:cNvPr>
          <p:cNvGraphicFramePr>
            <a:graphicFrameLocks noGrp="1"/>
          </p:cNvGraphicFramePr>
          <p:nvPr>
            <p:extLst>
              <p:ext uri="{D42A27DB-BD31-4B8C-83A1-F6EECF244321}">
                <p14:modId xmlns:p14="http://schemas.microsoft.com/office/powerpoint/2010/main" val="1959159283"/>
              </p:ext>
            </p:extLst>
          </p:nvPr>
        </p:nvGraphicFramePr>
        <p:xfrm>
          <a:off x="984738" y="1625902"/>
          <a:ext cx="10925674" cy="5008688"/>
        </p:xfrm>
        <a:graphic>
          <a:graphicData uri="http://schemas.openxmlformats.org/drawingml/2006/table">
            <a:tbl>
              <a:tblPr firstRow="1" bandRow="1">
                <a:tableStyleId>{5C22544A-7EE6-4342-B048-85BDC9FD1C3A}</a:tableStyleId>
              </a:tblPr>
              <a:tblGrid>
                <a:gridCol w="5462837">
                  <a:extLst>
                    <a:ext uri="{9D8B030D-6E8A-4147-A177-3AD203B41FA5}">
                      <a16:colId xmlns:a16="http://schemas.microsoft.com/office/drawing/2014/main" val="832600277"/>
                    </a:ext>
                  </a:extLst>
                </a:gridCol>
                <a:gridCol w="5462837">
                  <a:extLst>
                    <a:ext uri="{9D8B030D-6E8A-4147-A177-3AD203B41FA5}">
                      <a16:colId xmlns:a16="http://schemas.microsoft.com/office/drawing/2014/main" val="534119436"/>
                    </a:ext>
                  </a:extLst>
                </a:gridCol>
              </a:tblGrid>
              <a:tr h="630986">
                <a:tc gridSpan="2">
                  <a:txBody>
                    <a:bodyPr/>
                    <a:lstStyle/>
                    <a:p>
                      <a:pPr algn="ctr"/>
                      <a:r>
                        <a:rPr lang="de-DE" sz="1800"/>
                        <a:t>(art. 15 da EC 103/2019) – SISTEMA DE PONTOS</a:t>
                      </a:r>
                    </a:p>
                    <a:p>
                      <a:pPr algn="ctr"/>
                      <a:r>
                        <a:rPr lang="pt-BR" sz="1800" b="1">
                          <a:solidFill>
                            <a:schemeClr val="lt1"/>
                          </a:solidFill>
                          <a:latin typeface="+mn-lt"/>
                          <a:ea typeface="+mn-ea"/>
                          <a:cs typeface="+mn-cs"/>
                        </a:rPr>
                        <a:t>Ingressado no serviço público em cargo efetivo até a data de entrada EC 103/2019</a:t>
                      </a:r>
                    </a:p>
                  </a:txBody>
                  <a:tcPr/>
                </a:tc>
                <a:tc hMerge="1">
                  <a:txBody>
                    <a:bodyPr/>
                    <a:lstStyle/>
                    <a:p>
                      <a:endParaRPr lang="pt-BR"/>
                    </a:p>
                  </a:txBody>
                  <a:tcPr/>
                </a:tc>
                <a:extLst>
                  <a:ext uri="{0D108BD9-81ED-4DB2-BD59-A6C34878D82A}">
                    <a16:rowId xmlns:a16="http://schemas.microsoft.com/office/drawing/2014/main" val="2016980952"/>
                  </a:ext>
                </a:extLst>
              </a:tr>
              <a:tr h="360972">
                <a:tc>
                  <a:txBody>
                    <a:bodyPr/>
                    <a:lstStyle/>
                    <a:p>
                      <a:pPr algn="ctr"/>
                      <a:r>
                        <a:rPr lang="pt-BR" sz="1500"/>
                        <a:t>MULHER*</a:t>
                      </a:r>
                    </a:p>
                  </a:txBody>
                  <a:tcPr/>
                </a:tc>
                <a:tc>
                  <a:txBody>
                    <a:bodyPr/>
                    <a:lstStyle/>
                    <a:p>
                      <a:pPr algn="ctr"/>
                      <a:r>
                        <a:rPr lang="pt-BR" sz="1800"/>
                        <a:t>HOMEM*</a:t>
                      </a:r>
                    </a:p>
                  </a:txBody>
                  <a:tcPr/>
                </a:tc>
                <a:extLst>
                  <a:ext uri="{0D108BD9-81ED-4DB2-BD59-A6C34878D82A}">
                    <a16:rowId xmlns:a16="http://schemas.microsoft.com/office/drawing/2014/main" val="1615770842"/>
                  </a:ext>
                </a:extLst>
              </a:tr>
              <a:tr h="1475510">
                <a:tc>
                  <a:txBody>
                    <a:bodyPr/>
                    <a:lstStyle/>
                    <a:p>
                      <a:pPr algn="just"/>
                      <a:r>
                        <a:rPr lang="pt-BR" sz="1500"/>
                        <a:t>Tempo de contribuição: (30 anos) </a:t>
                      </a:r>
                    </a:p>
                    <a:p>
                      <a:pPr algn="just"/>
                      <a:r>
                        <a:rPr lang="pt-BR" sz="1500"/>
                        <a:t>Tempo no serviço público: (20 anos)</a:t>
                      </a:r>
                    </a:p>
                    <a:p>
                      <a:pPr algn="just"/>
                      <a:r>
                        <a:rPr lang="pt-BR" sz="1500"/>
                        <a:t>Tempo no cargo: (5 anos)</a:t>
                      </a:r>
                    </a:p>
                    <a:p>
                      <a:pPr algn="just"/>
                      <a:r>
                        <a:rPr lang="pt-BR" sz="1500"/>
                        <a:t>Idade </a:t>
                      </a:r>
                      <a:r>
                        <a:rPr lang="pt-BR" sz="1500">
                          <a:solidFill>
                            <a:schemeClr val="dk1"/>
                          </a:solidFill>
                          <a:latin typeface="+mn-lt"/>
                          <a:ea typeface="+mn-ea"/>
                          <a:cs typeface="+mn-cs"/>
                        </a:rPr>
                        <a:t>mínima: 56 anos **</a:t>
                      </a:r>
                    </a:p>
                    <a:p>
                      <a:pPr algn="just"/>
                      <a:r>
                        <a:rPr lang="pt-BR" sz="1500">
                          <a:solidFill>
                            <a:schemeClr val="dk1"/>
                          </a:solidFill>
                          <a:latin typeface="+mn-lt"/>
                          <a:ea typeface="+mn-ea"/>
                          <a:cs typeface="+mn-cs"/>
                        </a:rPr>
                        <a:t>Somatório da idade e do tempo de contribuição, incluídas as frações, equivalente a 86 (oitenta e seis) pontos***</a:t>
                      </a:r>
                    </a:p>
                  </a:txBody>
                  <a:tcPr/>
                </a:tc>
                <a:tc>
                  <a:txBody>
                    <a:bodyPr/>
                    <a:lstStyle/>
                    <a:p>
                      <a:pPr algn="just"/>
                      <a:r>
                        <a:rPr lang="pt-BR" sz="1600"/>
                        <a:t>Tempo de contribuição: (35 anos) </a:t>
                      </a:r>
                    </a:p>
                    <a:p>
                      <a:pPr algn="just"/>
                      <a:r>
                        <a:rPr lang="pt-BR" sz="1600"/>
                        <a:t>Tempo no serviço público: (20 anos)</a:t>
                      </a:r>
                    </a:p>
                    <a:p>
                      <a:pPr algn="just"/>
                      <a:r>
                        <a:rPr lang="pt-BR" sz="1600"/>
                        <a:t>Tempo no cargo: (5 anos)</a:t>
                      </a:r>
                    </a:p>
                    <a:p>
                      <a:pPr algn="just"/>
                      <a:r>
                        <a:rPr lang="pt-BR" sz="1600"/>
                        <a:t>Idade mínima: 61 anos **</a:t>
                      </a:r>
                    </a:p>
                    <a:p>
                      <a:pPr algn="just"/>
                      <a:r>
                        <a:rPr lang="pt-BR" sz="1600">
                          <a:solidFill>
                            <a:schemeClr val="dk1"/>
                          </a:solidFill>
                          <a:latin typeface="+mn-lt"/>
                          <a:ea typeface="+mn-ea"/>
                          <a:cs typeface="+mn-cs"/>
                        </a:rPr>
                        <a:t>Somatório da idade e do tempo de contribuição, incluídas as frações, equivalente a 96 (noventa e seis) pontos***</a:t>
                      </a:r>
                    </a:p>
                  </a:txBody>
                  <a:tcPr/>
                </a:tc>
                <a:extLst>
                  <a:ext uri="{0D108BD9-81ED-4DB2-BD59-A6C34878D82A}">
                    <a16:rowId xmlns:a16="http://schemas.microsoft.com/office/drawing/2014/main" val="713498788"/>
                  </a:ext>
                </a:extLst>
              </a:tr>
              <a:tr h="737755">
                <a:tc gridSpan="2">
                  <a:txBody>
                    <a:bodyPr/>
                    <a:lstStyle/>
                    <a:p>
                      <a:pPr marL="0" marR="0" lvl="0" indent="0" algn="just" defTabSz="914400" eaLnBrk="1" fontAlgn="auto" latinLnBrk="0" hangingPunct="1">
                        <a:lnSpc>
                          <a:spcPct val="100000"/>
                        </a:lnSpc>
                        <a:spcBef>
                          <a:spcPct val="0"/>
                        </a:spcBef>
                        <a:spcAft>
                          <a:spcPct val="0"/>
                        </a:spcAft>
                        <a:buClrTx/>
                        <a:buSzTx/>
                        <a:buFontTx/>
                        <a:buNone/>
                        <a:defRPr/>
                      </a:pPr>
                      <a:r>
                        <a:rPr lang="pt-BR" sz="1500"/>
                        <a:t>Forma de </a:t>
                      </a:r>
                      <a:r>
                        <a:rPr lang="pt-BR" sz="1500">
                          <a:solidFill>
                            <a:schemeClr val="dk1"/>
                          </a:solidFill>
                          <a:latin typeface="+mn-lt"/>
                          <a:ea typeface="+mn-ea"/>
                          <a:cs typeface="+mn-cs"/>
                        </a:rPr>
                        <a:t>cálculo: Ingressados até 31/12/2003: totalidade da remuneração do cargo efetivo e posterior - 60% da média aritmética simples dos salários de contribuição de 100% do período contributivo desde jul/94 ou desde o início da contribuição, acrescidos de 2% para cada ano que exceder a 20 anos de contribuição, até o limite de 100% – Forma da Lei</a:t>
                      </a:r>
                    </a:p>
                  </a:txBody>
                  <a:tcPr/>
                </a:tc>
                <a:tc hMerge="1">
                  <a:txBody>
                    <a:bodyPr/>
                    <a:lstStyle/>
                    <a:p>
                      <a:pPr algn="just"/>
                      <a:endParaRPr lang="pt-BR" sz="1300"/>
                    </a:p>
                  </a:txBody>
                  <a:tcPr/>
                </a:tc>
                <a:extLst>
                  <a:ext uri="{0D108BD9-81ED-4DB2-BD59-A6C34878D82A}">
                    <a16:rowId xmlns:a16="http://schemas.microsoft.com/office/drawing/2014/main" val="2403429464"/>
                  </a:ext>
                </a:extLst>
              </a:tr>
              <a:tr h="440650">
                <a:tc gridSpan="2">
                  <a:txBody>
                    <a:bodyPr/>
                    <a:lstStyle/>
                    <a:p>
                      <a:pPr algn="just"/>
                      <a:r>
                        <a:rPr lang="pt-BR" sz="1500"/>
                        <a:t>Teto do benefício: Remuneração do servidor no cargo efetivo / RGPS</a:t>
                      </a:r>
                    </a:p>
                  </a:txBody>
                  <a:tcPr/>
                </a:tc>
                <a:tc hMerge="1">
                  <a:txBody>
                    <a:bodyPr/>
                    <a:lstStyle/>
                    <a:p>
                      <a:pPr algn="just"/>
                      <a:endParaRPr lang="pt-BR" sz="1300"/>
                    </a:p>
                  </a:txBody>
                  <a:tcPr/>
                </a:tc>
                <a:extLst>
                  <a:ext uri="{0D108BD9-81ED-4DB2-BD59-A6C34878D82A}">
                    <a16:rowId xmlns:a16="http://schemas.microsoft.com/office/drawing/2014/main" val="2508090585"/>
                  </a:ext>
                </a:extLst>
              </a:tr>
              <a:tr h="453238">
                <a:tc gridSpan="2">
                  <a:txBody>
                    <a:bodyPr/>
                    <a:lstStyle/>
                    <a:p>
                      <a:pPr algn="just"/>
                      <a:r>
                        <a:rPr lang="pt-BR" sz="1500"/>
                        <a:t>Reajuste do Benefício: </a:t>
                      </a:r>
                      <a:r>
                        <a:rPr lang="pt-BR" sz="1500">
                          <a:solidFill>
                            <a:schemeClr val="dk1"/>
                          </a:solidFill>
                          <a:latin typeface="+mn-lt"/>
                          <a:ea typeface="+mn-ea"/>
                          <a:cs typeface="+mn-cs"/>
                        </a:rPr>
                        <a:t>Paridade</a:t>
                      </a:r>
                      <a:r>
                        <a:rPr lang="pt-BR" sz="1500"/>
                        <a:t> com a remuneração dos servidores ativos / RGPS</a:t>
                      </a:r>
                    </a:p>
                  </a:txBody>
                  <a:tcPr/>
                </a:tc>
                <a:tc hMerge="1">
                  <a:txBody>
                    <a:bodyPr/>
                    <a:lstStyle/>
                    <a:p>
                      <a:pPr algn="just"/>
                      <a:endParaRPr lang="pt-BR" sz="1300"/>
                    </a:p>
                  </a:txBody>
                  <a:tcPr/>
                </a:tc>
                <a:extLst>
                  <a:ext uri="{0D108BD9-81ED-4DB2-BD59-A6C34878D82A}">
                    <a16:rowId xmlns:a16="http://schemas.microsoft.com/office/drawing/2014/main" val="1003500005"/>
                  </a:ext>
                </a:extLst>
              </a:tr>
              <a:tr h="737755">
                <a:tc gridSpan="2">
                  <a:txBody>
                    <a:bodyPr/>
                    <a:lstStyle/>
                    <a:p>
                      <a:pPr algn="just"/>
                      <a:r>
                        <a:rPr lang="pt-BR" sz="1500">
                          <a:solidFill>
                            <a:schemeClr val="dk1"/>
                          </a:solidFill>
                          <a:latin typeface="+mn-lt"/>
                          <a:ea typeface="+mn-ea"/>
                          <a:cs typeface="+mn-cs"/>
                        </a:rPr>
                        <a:t>** Acréscimo na idade mínima: Mulher – 57; Homem - 62 anos, a partir de 1º/01/2022</a:t>
                      </a:r>
                    </a:p>
                    <a:p>
                      <a:pPr algn="just"/>
                      <a:r>
                        <a:rPr lang="pt-BR" sz="1500">
                          <a:solidFill>
                            <a:schemeClr val="dk1"/>
                          </a:solidFill>
                          <a:effectLst/>
                          <a:latin typeface="+mn-lt"/>
                          <a:ea typeface="+mn-ea"/>
                          <a:cs typeface="+mn-cs"/>
                        </a:rPr>
                        <a:t>A partir de 1º de janeiro de 2020, a pontuação *** será acrescida a cada ano de 1 (um) ponto, até atingir o limite de 100 (cem) pontos, se mulher, e de 105 (cento e cinco) pontos, se homem</a:t>
                      </a:r>
                      <a:endParaRPr lang="pt-BR" sz="1500">
                        <a:solidFill>
                          <a:schemeClr val="dk1"/>
                        </a:solidFill>
                        <a:latin typeface="+mn-lt"/>
                        <a:ea typeface="+mn-ea"/>
                        <a:cs typeface="+mn-cs"/>
                      </a:endParaRPr>
                    </a:p>
                  </a:txBody>
                  <a:tcPr/>
                </a:tc>
                <a:tc hMerge="1">
                  <a:txBody>
                    <a:bodyPr/>
                    <a:lstStyle/>
                    <a:p>
                      <a:endParaRPr lang="pt-BR"/>
                    </a:p>
                  </a:txBody>
                  <a:tcPr/>
                </a:tc>
                <a:extLst>
                  <a:ext uri="{0D108BD9-81ED-4DB2-BD59-A6C34878D82A}">
                    <a16:rowId xmlns:a16="http://schemas.microsoft.com/office/drawing/2014/main" val="515964825"/>
                  </a:ext>
                </a:extLst>
              </a:tr>
            </a:tbl>
          </a:graphicData>
        </a:graphic>
      </p:graphicFrame>
    </p:spTree>
    <p:extLst>
      <p:ext uri="{BB962C8B-B14F-4D97-AF65-F5344CB8AC3E}">
        <p14:creationId xmlns:p14="http://schemas.microsoft.com/office/powerpoint/2010/main" val="365253217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DF258-FBDF-4B27-9629-7EDE5A44E595}"/>
              </a:ext>
            </a:extLst>
          </p:cNvPr>
          <p:cNvSpPr>
            <a:spLocks noGrp="1"/>
          </p:cNvSpPr>
          <p:nvPr>
            <p:ph type="title"/>
          </p:nvPr>
        </p:nvSpPr>
        <p:spPr>
          <a:xfrm>
            <a:off x="1400908" y="540225"/>
            <a:ext cx="9502727" cy="720213"/>
          </a:xfrm>
        </p:spPr>
        <p:txBody>
          <a:bodyPr rtlCol="0"/>
          <a:lstStyle>
            <a:defPPr>
              <a:defRPr lang="pt-BR"/>
            </a:defPPr>
          </a:lstStyle>
          <a:p>
            <a:r>
              <a:rPr lang="pt-BR" sz="2800"/>
              <a:t>APOSENTADORIA VOLUNTÁRIA – IDADE E TEMPO DE CONTRIBUIÇÃO – </a:t>
            </a:r>
            <a:r>
              <a:rPr lang="pt-BR" sz="3200" b="1"/>
              <a:t>EC n° 103/2019</a:t>
            </a:r>
            <a:endParaRPr lang="pt-BR" sz="3200"/>
          </a:p>
        </p:txBody>
      </p:sp>
      <p:sp>
        <p:nvSpPr>
          <p:cNvPr id="3" name="Espaço Reservado para Conteúdo 2">
            <a:extLst>
              <a:ext uri="{FF2B5EF4-FFF2-40B4-BE49-F238E27FC236}">
                <a16:creationId xmlns:a16="http://schemas.microsoft.com/office/drawing/2014/main" id="{9276B044-A495-4FDE-B341-D8F787F3BAD4}"/>
              </a:ext>
            </a:extLst>
          </p:cNvPr>
          <p:cNvSpPr>
            <a:spLocks noGrp="1"/>
          </p:cNvSpPr>
          <p:nvPr>
            <p:ph idx="1"/>
          </p:nvPr>
        </p:nvSpPr>
        <p:spPr>
          <a:xfrm>
            <a:off x="984738" y="1111346"/>
            <a:ext cx="10578905" cy="2447779"/>
          </a:xfrm>
        </p:spPr>
        <p:txBody>
          <a:bodyPr rtlCol="0"/>
          <a:lstStyle>
            <a:defPPr>
              <a:defRPr lang="pt-BR"/>
            </a:defPPr>
          </a:lstStyle>
          <a:p>
            <a:pPr marL="457200" indent="-457200" rtl="0">
              <a:buAutoNum type="arabicPeriod"/>
            </a:pPr>
            <a:endParaRPr lang="pt-BR"/>
          </a:p>
          <a:p>
            <a:pPr rtl="0"/>
            <a:endParaRPr lang="pt-BR"/>
          </a:p>
        </p:txBody>
      </p:sp>
      <p:graphicFrame>
        <p:nvGraphicFramePr>
          <p:cNvPr id="4" name="Tabela 4">
            <a:extLst>
              <a:ext uri="{FF2B5EF4-FFF2-40B4-BE49-F238E27FC236}">
                <a16:creationId xmlns:a16="http://schemas.microsoft.com/office/drawing/2014/main" id="{AF9C21E3-90CF-B599-737A-C2665079E50A}"/>
              </a:ext>
            </a:extLst>
          </p:cNvPr>
          <p:cNvGraphicFramePr>
            <a:graphicFrameLocks noGrp="1"/>
          </p:cNvGraphicFramePr>
          <p:nvPr>
            <p:extLst>
              <p:ext uri="{D42A27DB-BD31-4B8C-83A1-F6EECF244321}">
                <p14:modId xmlns:p14="http://schemas.microsoft.com/office/powerpoint/2010/main" val="1370373523"/>
              </p:ext>
            </p:extLst>
          </p:nvPr>
        </p:nvGraphicFramePr>
        <p:xfrm>
          <a:off x="984738" y="1511617"/>
          <a:ext cx="11010082" cy="5276706"/>
        </p:xfrm>
        <a:graphic>
          <a:graphicData uri="http://schemas.openxmlformats.org/drawingml/2006/table">
            <a:tbl>
              <a:tblPr firstRow="1" bandRow="1">
                <a:tableStyleId>{5C22544A-7EE6-4342-B048-85BDC9FD1C3A}</a:tableStyleId>
              </a:tblPr>
              <a:tblGrid>
                <a:gridCol w="5505041">
                  <a:extLst>
                    <a:ext uri="{9D8B030D-6E8A-4147-A177-3AD203B41FA5}">
                      <a16:colId xmlns:a16="http://schemas.microsoft.com/office/drawing/2014/main" val="832600277"/>
                    </a:ext>
                  </a:extLst>
                </a:gridCol>
                <a:gridCol w="5505041">
                  <a:extLst>
                    <a:ext uri="{9D8B030D-6E8A-4147-A177-3AD203B41FA5}">
                      <a16:colId xmlns:a16="http://schemas.microsoft.com/office/drawing/2014/main" val="534119436"/>
                    </a:ext>
                  </a:extLst>
                </a:gridCol>
              </a:tblGrid>
              <a:tr h="637295">
                <a:tc gridSpan="2">
                  <a:txBody>
                    <a:bodyPr/>
                    <a:lstStyle/>
                    <a:p>
                      <a:pPr algn="ctr"/>
                      <a:r>
                        <a:rPr lang="de-DE" sz="1800"/>
                        <a:t>(art. 20 da EC 103/2019) – PEDÁGIO 100% </a:t>
                      </a:r>
                    </a:p>
                    <a:p>
                      <a:pPr algn="ctr"/>
                      <a:r>
                        <a:rPr lang="pt-BR" sz="1800" b="1">
                          <a:solidFill>
                            <a:schemeClr val="lt1"/>
                          </a:solidFill>
                          <a:latin typeface="+mn-lt"/>
                          <a:ea typeface="+mn-ea"/>
                          <a:cs typeface="+mn-cs"/>
                        </a:rPr>
                        <a:t>Ingressado no serviço público em cargo efetivo até a data de entrada EC 103/2019</a:t>
                      </a:r>
                    </a:p>
                  </a:txBody>
                  <a:tcPr/>
                </a:tc>
                <a:tc hMerge="1">
                  <a:txBody>
                    <a:bodyPr/>
                    <a:lstStyle/>
                    <a:p>
                      <a:endParaRPr lang="pt-BR"/>
                    </a:p>
                  </a:txBody>
                  <a:tcPr/>
                </a:tc>
                <a:extLst>
                  <a:ext uri="{0D108BD9-81ED-4DB2-BD59-A6C34878D82A}">
                    <a16:rowId xmlns:a16="http://schemas.microsoft.com/office/drawing/2014/main" val="2016980952"/>
                  </a:ext>
                </a:extLst>
              </a:tr>
              <a:tr h="364580">
                <a:tc>
                  <a:txBody>
                    <a:bodyPr/>
                    <a:lstStyle/>
                    <a:p>
                      <a:pPr algn="ctr"/>
                      <a:r>
                        <a:rPr lang="pt-BR" sz="1500"/>
                        <a:t>MULHER*</a:t>
                      </a:r>
                    </a:p>
                  </a:txBody>
                  <a:tcPr/>
                </a:tc>
                <a:tc>
                  <a:txBody>
                    <a:bodyPr/>
                    <a:lstStyle/>
                    <a:p>
                      <a:pPr algn="ctr"/>
                      <a:r>
                        <a:rPr lang="pt-BR" sz="1800"/>
                        <a:t>HOMEM*</a:t>
                      </a:r>
                    </a:p>
                  </a:txBody>
                  <a:tcPr/>
                </a:tc>
                <a:extLst>
                  <a:ext uri="{0D108BD9-81ED-4DB2-BD59-A6C34878D82A}">
                    <a16:rowId xmlns:a16="http://schemas.microsoft.com/office/drawing/2014/main" val="1615770842"/>
                  </a:ext>
                </a:extLst>
              </a:tr>
              <a:tr h="1724028">
                <a:tc>
                  <a:txBody>
                    <a:bodyPr/>
                    <a:lstStyle/>
                    <a:p>
                      <a:pPr algn="just"/>
                      <a:r>
                        <a:rPr lang="pt-BR" sz="1500"/>
                        <a:t>Tempo de contribuição: (30 anos) </a:t>
                      </a:r>
                    </a:p>
                    <a:p>
                      <a:pPr algn="just"/>
                      <a:r>
                        <a:rPr lang="pt-BR" sz="1500"/>
                        <a:t>Tempo no serviço público: (20 anos)</a:t>
                      </a:r>
                    </a:p>
                    <a:p>
                      <a:pPr algn="just"/>
                      <a:r>
                        <a:rPr lang="pt-BR" sz="1500"/>
                        <a:t>Tempo no cargo: (5 anos)</a:t>
                      </a:r>
                    </a:p>
                    <a:p>
                      <a:pPr algn="just"/>
                      <a:r>
                        <a:rPr lang="pt-BR" sz="1500"/>
                        <a:t>Idade </a:t>
                      </a:r>
                      <a:r>
                        <a:rPr lang="pt-BR" sz="1500">
                          <a:solidFill>
                            <a:schemeClr val="dk1"/>
                          </a:solidFill>
                          <a:latin typeface="+mn-lt"/>
                          <a:ea typeface="+mn-ea"/>
                          <a:cs typeface="+mn-cs"/>
                        </a:rPr>
                        <a:t>mínima: 57 anos </a:t>
                      </a:r>
                    </a:p>
                    <a:p>
                      <a:pPr algn="just"/>
                      <a:r>
                        <a:rPr lang="pt-BR" sz="1500">
                          <a:solidFill>
                            <a:schemeClr val="dk1"/>
                          </a:solidFill>
                          <a:latin typeface="+mn-lt"/>
                          <a:ea typeface="+mn-ea"/>
                          <a:cs typeface="+mn-cs"/>
                        </a:rPr>
                        <a:t>Período adicional de contribuição correspondente ao tempo que, na data de entrada da EC 103/2019, faltaria para atingir o tempo mínimo de contribuição de 30 anos.</a:t>
                      </a:r>
                    </a:p>
                  </a:txBody>
                  <a:tcPr/>
                </a:tc>
                <a:tc>
                  <a:txBody>
                    <a:bodyPr/>
                    <a:lstStyle/>
                    <a:p>
                      <a:pPr algn="just"/>
                      <a:r>
                        <a:rPr lang="pt-BR" sz="1600"/>
                        <a:t>Tempo de contribuição: (35 anos) </a:t>
                      </a:r>
                    </a:p>
                    <a:p>
                      <a:pPr algn="just"/>
                      <a:r>
                        <a:rPr lang="pt-BR" sz="1600"/>
                        <a:t>Tempo no serviço público: (20 anos)</a:t>
                      </a:r>
                    </a:p>
                    <a:p>
                      <a:pPr algn="just"/>
                      <a:r>
                        <a:rPr lang="pt-BR" sz="1600"/>
                        <a:t>Tempo no cargo: (5 anos)</a:t>
                      </a:r>
                    </a:p>
                    <a:p>
                      <a:pPr algn="just"/>
                      <a:r>
                        <a:rPr lang="pt-BR" sz="1600"/>
                        <a:t>Idade mínima: 60 anos</a:t>
                      </a:r>
                    </a:p>
                    <a:p>
                      <a:pPr marL="0" marR="0" lvl="0" indent="0" algn="just" defTabSz="914400" eaLnBrk="1" fontAlgn="auto" latinLnBrk="0" hangingPunct="1">
                        <a:lnSpc>
                          <a:spcPct val="100000"/>
                        </a:lnSpc>
                        <a:spcBef>
                          <a:spcPct val="0"/>
                        </a:spcBef>
                        <a:spcAft>
                          <a:spcPct val="0"/>
                        </a:spcAft>
                        <a:buClrTx/>
                        <a:buSzTx/>
                        <a:buFontTx/>
                        <a:buNone/>
                        <a:defRPr/>
                      </a:pPr>
                      <a:r>
                        <a:rPr lang="pt-BR" sz="1600">
                          <a:solidFill>
                            <a:schemeClr val="dk1"/>
                          </a:solidFill>
                          <a:latin typeface="+mn-lt"/>
                          <a:ea typeface="+mn-ea"/>
                          <a:cs typeface="+mn-cs"/>
                        </a:rPr>
                        <a:t>Período adicional de contribuição correspondente ao tempo que, na data de entrada da EC 103/2019, faltaria para atingir o tempo mínimo de contribuição de 35 anos.</a:t>
                      </a:r>
                      <a:r>
                        <a:rPr lang="pt-BR" sz="1600"/>
                        <a:t> </a:t>
                      </a:r>
                    </a:p>
                  </a:txBody>
                  <a:tcPr/>
                </a:tc>
                <a:extLst>
                  <a:ext uri="{0D108BD9-81ED-4DB2-BD59-A6C34878D82A}">
                    <a16:rowId xmlns:a16="http://schemas.microsoft.com/office/drawing/2014/main" val="713498788"/>
                  </a:ext>
                </a:extLst>
              </a:tr>
              <a:tr h="745131">
                <a:tc gridSpan="2">
                  <a:txBody>
                    <a:bodyPr/>
                    <a:lstStyle/>
                    <a:p>
                      <a:pPr algn="just"/>
                      <a:r>
                        <a:rPr lang="pt-BR" sz="1500"/>
                        <a:t>Forma de cálculo: </a:t>
                      </a:r>
                      <a:r>
                        <a:rPr lang="pt-BR" sz="1500" b="0" i="0" u="none" strike="noStrike" kern="1200" baseline="0">
                          <a:solidFill>
                            <a:schemeClr val="dk1"/>
                          </a:solidFill>
                          <a:latin typeface="+mn-lt"/>
                          <a:ea typeface="+mn-ea"/>
                          <a:cs typeface="+mn-cs"/>
                        </a:rPr>
                        <a:t>Ingressados até 31/12/2003: totalidade da remuneração do cargo efetivo** e posterior - 100% da média aritmética simples das remunerações e dos salários de contribuição de 100% do período contributivo desde jul/94 ou desde o início da contribuição – Forma da Lei</a:t>
                      </a:r>
                      <a:endParaRPr lang="pt-BR" sz="1500"/>
                    </a:p>
                  </a:txBody>
                  <a:tcPr/>
                </a:tc>
                <a:tc hMerge="1">
                  <a:txBody>
                    <a:bodyPr/>
                    <a:lstStyle/>
                    <a:p>
                      <a:pPr algn="just"/>
                      <a:endParaRPr lang="pt-BR" sz="1300"/>
                    </a:p>
                  </a:txBody>
                  <a:tcPr/>
                </a:tc>
                <a:extLst>
                  <a:ext uri="{0D108BD9-81ED-4DB2-BD59-A6C34878D82A}">
                    <a16:rowId xmlns:a16="http://schemas.microsoft.com/office/drawing/2014/main" val="2403429464"/>
                  </a:ext>
                </a:extLst>
              </a:tr>
              <a:tr h="445056">
                <a:tc gridSpan="2">
                  <a:txBody>
                    <a:bodyPr/>
                    <a:lstStyle/>
                    <a:p>
                      <a:pPr algn="just"/>
                      <a:r>
                        <a:rPr lang="pt-BR" sz="1500"/>
                        <a:t>Teto do benefício: Remuneração do servidor no cargo efetivo / RGPS</a:t>
                      </a:r>
                    </a:p>
                  </a:txBody>
                  <a:tcPr/>
                </a:tc>
                <a:tc hMerge="1">
                  <a:txBody>
                    <a:bodyPr/>
                    <a:lstStyle/>
                    <a:p>
                      <a:pPr algn="just"/>
                      <a:endParaRPr lang="pt-BR" sz="1300"/>
                    </a:p>
                  </a:txBody>
                  <a:tcPr/>
                </a:tc>
                <a:extLst>
                  <a:ext uri="{0D108BD9-81ED-4DB2-BD59-A6C34878D82A}">
                    <a16:rowId xmlns:a16="http://schemas.microsoft.com/office/drawing/2014/main" val="2508090585"/>
                  </a:ext>
                </a:extLst>
              </a:tr>
              <a:tr h="457770">
                <a:tc gridSpan="2">
                  <a:txBody>
                    <a:bodyPr/>
                    <a:lstStyle/>
                    <a:p>
                      <a:pPr algn="just"/>
                      <a:r>
                        <a:rPr lang="pt-BR" sz="1500"/>
                        <a:t>Reajuste do Benefício: Paridade com a remuneração dos servidores ativos / RGPS</a:t>
                      </a:r>
                    </a:p>
                  </a:txBody>
                  <a:tcPr/>
                </a:tc>
                <a:tc hMerge="1">
                  <a:txBody>
                    <a:bodyPr/>
                    <a:lstStyle/>
                    <a:p>
                      <a:pPr algn="just"/>
                      <a:endParaRPr lang="pt-BR" sz="1300"/>
                    </a:p>
                  </a:txBody>
                  <a:tcPr/>
                </a:tc>
                <a:extLst>
                  <a:ext uri="{0D108BD9-81ED-4DB2-BD59-A6C34878D82A}">
                    <a16:rowId xmlns:a16="http://schemas.microsoft.com/office/drawing/2014/main" val="1003500005"/>
                  </a:ext>
                </a:extLst>
              </a:tr>
              <a:tr h="759741">
                <a:tc gridSpan="2">
                  <a:txBody>
                    <a:bodyPr/>
                    <a:lstStyle/>
                    <a:p>
                      <a:pPr algn="just"/>
                      <a:r>
                        <a:rPr lang="pt-BR" sz="1500" b="0" i="0">
                          <a:solidFill>
                            <a:schemeClr val="dk1"/>
                          </a:solidFill>
                          <a:effectLst/>
                          <a:latin typeface="+mn-lt"/>
                          <a:ea typeface="+mn-ea"/>
                          <a:cs typeface="+mn-cs"/>
                        </a:rPr>
                        <a:t>** </a:t>
                      </a:r>
                      <a:r>
                        <a:rPr lang="pt-BR" sz="1600" b="0" i="0">
                          <a:solidFill>
                            <a:schemeClr val="dk1"/>
                          </a:solidFill>
                          <a:effectLst/>
                          <a:latin typeface="+mn-lt"/>
                          <a:ea typeface="+mn-ea"/>
                          <a:cs typeface="+mn-cs"/>
                        </a:rPr>
                        <a:t>Não tenha feito a opção - </a:t>
                      </a:r>
                      <a:r>
                        <a:rPr lang="pt-BR" sz="1500" b="0" i="0">
                          <a:solidFill>
                            <a:schemeClr val="dk1"/>
                          </a:solidFill>
                          <a:effectLst/>
                          <a:latin typeface="+mn-lt"/>
                          <a:ea typeface="+mn-ea"/>
                          <a:cs typeface="+mn-cs"/>
                        </a:rPr>
                        <a:t>Art. 40, § 16 - Somente mediante sua prévia e expressa opção, o disposto nos  § § 14 e 15 poderá ser aplicado ao servidor que tiver ingressado no serviço público até a data da publicação do ato de instituição do correspondente regime de previdência complementar. </a:t>
                      </a:r>
                      <a:endParaRPr lang="pt-BR" sz="1500"/>
                    </a:p>
                  </a:txBody>
                  <a:tcPr/>
                </a:tc>
                <a:tc hMerge="1">
                  <a:txBody>
                    <a:bodyPr/>
                    <a:lstStyle/>
                    <a:p>
                      <a:endParaRPr lang="pt-BR"/>
                    </a:p>
                  </a:txBody>
                  <a:tcPr/>
                </a:tc>
                <a:extLst>
                  <a:ext uri="{0D108BD9-81ED-4DB2-BD59-A6C34878D82A}">
                    <a16:rowId xmlns:a16="http://schemas.microsoft.com/office/drawing/2014/main" val="515964825"/>
                  </a:ext>
                </a:extLst>
              </a:tr>
            </a:tbl>
          </a:graphicData>
        </a:graphic>
      </p:graphicFrame>
    </p:spTree>
    <p:extLst>
      <p:ext uri="{BB962C8B-B14F-4D97-AF65-F5344CB8AC3E}">
        <p14:creationId xmlns:p14="http://schemas.microsoft.com/office/powerpoint/2010/main" val="201151236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DF258-FBDF-4B27-9629-7EDE5A44E595}"/>
              </a:ext>
            </a:extLst>
          </p:cNvPr>
          <p:cNvSpPr>
            <a:spLocks noGrp="1"/>
          </p:cNvSpPr>
          <p:nvPr>
            <p:ph type="title"/>
          </p:nvPr>
        </p:nvSpPr>
        <p:spPr>
          <a:xfrm>
            <a:off x="1400908" y="540225"/>
            <a:ext cx="9502727" cy="720213"/>
          </a:xfrm>
        </p:spPr>
        <p:txBody>
          <a:bodyPr rtlCol="0"/>
          <a:lstStyle>
            <a:defPPr>
              <a:defRPr lang="pt-BR"/>
            </a:defPPr>
          </a:lstStyle>
          <a:p>
            <a:r>
              <a:rPr lang="pt-BR" sz="2800"/>
              <a:t>APOSENTADORIA VOLUNTÁRIA – IDADE E TEMPO DE CONTRIBUIÇÃO – </a:t>
            </a:r>
            <a:r>
              <a:rPr lang="pt-BR" sz="3200" b="1"/>
              <a:t>EC n° 103/2019</a:t>
            </a:r>
            <a:endParaRPr lang="pt-BR" sz="3200"/>
          </a:p>
        </p:txBody>
      </p:sp>
      <p:sp>
        <p:nvSpPr>
          <p:cNvPr id="3" name="Espaço Reservado para Conteúdo 2">
            <a:extLst>
              <a:ext uri="{FF2B5EF4-FFF2-40B4-BE49-F238E27FC236}">
                <a16:creationId xmlns:a16="http://schemas.microsoft.com/office/drawing/2014/main" id="{9276B044-A495-4FDE-B341-D8F787F3BAD4}"/>
              </a:ext>
            </a:extLst>
          </p:cNvPr>
          <p:cNvSpPr>
            <a:spLocks noGrp="1"/>
          </p:cNvSpPr>
          <p:nvPr>
            <p:ph idx="1"/>
          </p:nvPr>
        </p:nvSpPr>
        <p:spPr>
          <a:xfrm>
            <a:off x="984738" y="1111346"/>
            <a:ext cx="10578905" cy="2447779"/>
          </a:xfrm>
        </p:spPr>
        <p:txBody>
          <a:bodyPr rtlCol="0"/>
          <a:lstStyle>
            <a:defPPr>
              <a:defRPr lang="pt-BR"/>
            </a:defPPr>
          </a:lstStyle>
          <a:p>
            <a:pPr marL="457200" indent="-457200" rtl="0">
              <a:buAutoNum type="arabicPeriod"/>
            </a:pPr>
            <a:endParaRPr lang="pt-BR"/>
          </a:p>
          <a:p>
            <a:pPr rtl="0"/>
            <a:endParaRPr lang="pt-BR"/>
          </a:p>
        </p:txBody>
      </p:sp>
      <p:graphicFrame>
        <p:nvGraphicFramePr>
          <p:cNvPr id="5" name="Tabela 4">
            <a:extLst>
              <a:ext uri="{FF2B5EF4-FFF2-40B4-BE49-F238E27FC236}">
                <a16:creationId xmlns:a16="http://schemas.microsoft.com/office/drawing/2014/main" id="{15935456-53B2-DC52-D2AC-DC2748F4C020}"/>
              </a:ext>
            </a:extLst>
          </p:cNvPr>
          <p:cNvGraphicFramePr>
            <a:graphicFrameLocks noGrp="1"/>
          </p:cNvGraphicFramePr>
          <p:nvPr>
            <p:extLst>
              <p:ext uri="{D42A27DB-BD31-4B8C-83A1-F6EECF244321}">
                <p14:modId xmlns:p14="http://schemas.microsoft.com/office/powerpoint/2010/main" val="3789070244"/>
              </p:ext>
            </p:extLst>
          </p:nvPr>
        </p:nvGraphicFramePr>
        <p:xfrm>
          <a:off x="812894" y="1416260"/>
          <a:ext cx="11266565" cy="5427972"/>
        </p:xfrm>
        <a:graphic>
          <a:graphicData uri="http://schemas.openxmlformats.org/drawingml/2006/table">
            <a:tbl>
              <a:tblPr firstRow="1" bandRow="1">
                <a:tableStyleId>{5C22544A-7EE6-4342-B048-85BDC9FD1C3A}</a:tableStyleId>
              </a:tblPr>
              <a:tblGrid>
                <a:gridCol w="11266565">
                  <a:extLst>
                    <a:ext uri="{9D8B030D-6E8A-4147-A177-3AD203B41FA5}">
                      <a16:colId xmlns:a16="http://schemas.microsoft.com/office/drawing/2014/main" val="832600277"/>
                    </a:ext>
                  </a:extLst>
                </a:gridCol>
              </a:tblGrid>
              <a:tr h="877993">
                <a:tc>
                  <a:txBody>
                    <a:bodyPr/>
                    <a:lstStyle/>
                    <a:p>
                      <a:pPr algn="ctr"/>
                      <a:r>
                        <a:rPr lang="de-DE" sz="1800"/>
                        <a:t>(art. 21 da EC 103/2019) </a:t>
                      </a:r>
                    </a:p>
                    <a:p>
                      <a:pPr algn="ctr"/>
                      <a:r>
                        <a:rPr lang="pt-BR" sz="1800" b="1">
                          <a:solidFill>
                            <a:schemeClr val="lt1"/>
                          </a:solidFill>
                          <a:effectLst/>
                          <a:latin typeface="+mn-lt"/>
                          <a:ea typeface="+mn-ea"/>
                          <a:cs typeface="+mn-cs"/>
                        </a:rPr>
                        <a:t>Atividades que sejam exercidas com efetiva exposição a agentes químicos, físicos e biológicos prejudiciais à saúde</a:t>
                      </a:r>
                      <a:endParaRPr lang="de-DE" sz="1800"/>
                    </a:p>
                  </a:txBody>
                  <a:tcPr/>
                </a:tc>
                <a:extLst>
                  <a:ext uri="{0D108BD9-81ED-4DB2-BD59-A6C34878D82A}">
                    <a16:rowId xmlns:a16="http://schemas.microsoft.com/office/drawing/2014/main" val="2016980952"/>
                  </a:ext>
                </a:extLst>
              </a:tr>
              <a:tr h="351197">
                <a:tc>
                  <a:txBody>
                    <a:bodyPr/>
                    <a:lstStyle/>
                    <a:p>
                      <a:pPr algn="ctr"/>
                      <a:r>
                        <a:rPr lang="pt-BR" sz="1500"/>
                        <a:t>MULHER / </a:t>
                      </a:r>
                      <a:r>
                        <a:rPr lang="pt-BR" sz="1800"/>
                        <a:t>HOMEM</a:t>
                      </a:r>
                    </a:p>
                  </a:txBody>
                  <a:tcPr/>
                </a:tc>
                <a:extLst>
                  <a:ext uri="{0D108BD9-81ED-4DB2-BD59-A6C34878D82A}">
                    <a16:rowId xmlns:a16="http://schemas.microsoft.com/office/drawing/2014/main" val="1615770842"/>
                  </a:ext>
                </a:extLst>
              </a:tr>
              <a:tr h="2502281">
                <a:tc>
                  <a:txBody>
                    <a:bodyPr/>
                    <a:lstStyle/>
                    <a:p>
                      <a:pPr algn="just"/>
                      <a:r>
                        <a:rPr lang="pt-BR" sz="1500"/>
                        <a:t>Tempo de </a:t>
                      </a:r>
                      <a:r>
                        <a:rPr lang="pt-BR" sz="1500">
                          <a:solidFill>
                            <a:schemeClr val="dk1"/>
                          </a:solidFill>
                          <a:latin typeface="+mn-lt"/>
                          <a:ea typeface="+mn-ea"/>
                          <a:cs typeface="+mn-cs"/>
                        </a:rPr>
                        <a:t>contribuição: (25 anos) e de efetiva exposição</a:t>
                      </a:r>
                    </a:p>
                    <a:p>
                      <a:pPr algn="just"/>
                      <a:r>
                        <a:rPr lang="pt-BR" sz="1500">
                          <a:solidFill>
                            <a:schemeClr val="dk1"/>
                          </a:solidFill>
                          <a:latin typeface="+mn-lt"/>
                          <a:ea typeface="+mn-ea"/>
                          <a:cs typeface="+mn-cs"/>
                        </a:rPr>
                        <a:t>Tempo no serviço público: (10 anos)</a:t>
                      </a:r>
                    </a:p>
                    <a:p>
                      <a:pPr algn="just"/>
                      <a:r>
                        <a:rPr lang="pt-BR" sz="1500"/>
                        <a:t>Tempo no cargo: (5 anos)</a:t>
                      </a:r>
                    </a:p>
                    <a:p>
                      <a:pPr algn="just"/>
                      <a:r>
                        <a:rPr lang="pt-BR" sz="1500"/>
                        <a:t>Idade </a:t>
                      </a:r>
                      <a:r>
                        <a:rPr lang="pt-BR" sz="1500">
                          <a:solidFill>
                            <a:schemeClr val="dk1"/>
                          </a:solidFill>
                          <a:latin typeface="+mn-lt"/>
                          <a:ea typeface="+mn-ea"/>
                          <a:cs typeface="+mn-cs"/>
                        </a:rPr>
                        <a:t>mínima: 60 anos </a:t>
                      </a:r>
                    </a:p>
                    <a:p>
                      <a:pPr algn="just"/>
                      <a:r>
                        <a:rPr lang="pt-BR" sz="1500" b="1">
                          <a:solidFill>
                            <a:schemeClr val="dk1"/>
                          </a:solidFill>
                          <a:latin typeface="+mn-lt"/>
                          <a:ea typeface="+mn-ea"/>
                          <a:cs typeface="+mn-cs"/>
                        </a:rPr>
                        <a:t>Excepcionalmente</a:t>
                      </a:r>
                      <a:r>
                        <a:rPr lang="pt-BR" sz="1500">
                          <a:solidFill>
                            <a:schemeClr val="dk1"/>
                          </a:solidFill>
                          <a:latin typeface="+mn-lt"/>
                          <a:ea typeface="+mn-ea"/>
                          <a:cs typeface="+mn-cs"/>
                        </a:rPr>
                        <a:t>, o servidor que tenha ingressado no serviço público em cargo efetivo até a data de entrada em vigor desta Lei</a:t>
                      </a:r>
                    </a:p>
                    <a:p>
                      <a:pPr algn="just"/>
                      <a:r>
                        <a:rPr lang="pt-BR" sz="1500">
                          <a:solidFill>
                            <a:schemeClr val="dk1"/>
                          </a:solidFill>
                          <a:latin typeface="+mn-lt"/>
                          <a:ea typeface="+mn-ea"/>
                          <a:cs typeface="+mn-cs"/>
                        </a:rPr>
                        <a:t>Tempo no serviço público: (20 anos)</a:t>
                      </a:r>
                    </a:p>
                    <a:p>
                      <a:pPr algn="just"/>
                      <a:r>
                        <a:rPr lang="pt-BR" sz="1500">
                          <a:solidFill>
                            <a:schemeClr val="dk1"/>
                          </a:solidFill>
                          <a:latin typeface="+mn-lt"/>
                          <a:ea typeface="+mn-ea"/>
                          <a:cs typeface="+mn-cs"/>
                        </a:rPr>
                        <a:t>Tempo no cargo: (5 anos)</a:t>
                      </a:r>
                    </a:p>
                    <a:p>
                      <a:r>
                        <a:rPr lang="pt-BR" sz="1500">
                          <a:solidFill>
                            <a:schemeClr val="dk1"/>
                          </a:solidFill>
                          <a:latin typeface="+mn-lt"/>
                          <a:ea typeface="+mn-ea"/>
                          <a:cs typeface="+mn-cs"/>
                        </a:rPr>
                        <a:t>total da soma resultante da sua idade e do tempo de contribuição e o tempo de efetiva exposição forem, respectivamente, de:</a:t>
                      </a:r>
                    </a:p>
                    <a:p>
                      <a:r>
                        <a:rPr lang="pt-BR" sz="1500">
                          <a:solidFill>
                            <a:schemeClr val="dk1"/>
                          </a:solidFill>
                          <a:latin typeface="+mn-lt"/>
                          <a:ea typeface="+mn-ea"/>
                          <a:cs typeface="+mn-cs"/>
                        </a:rPr>
                        <a:t>I – 66 (sessenta e seis) pontos e 15 (quinze) anos de efetiva exposição;</a:t>
                      </a:r>
                    </a:p>
                    <a:p>
                      <a:r>
                        <a:rPr lang="pt-BR" sz="1500">
                          <a:solidFill>
                            <a:schemeClr val="dk1"/>
                          </a:solidFill>
                          <a:latin typeface="+mn-lt"/>
                          <a:ea typeface="+mn-ea"/>
                          <a:cs typeface="+mn-cs"/>
                        </a:rPr>
                        <a:t>II – 76 (setenta e seis) pontos e 20 (vinte) anos de efetiva exposição; e</a:t>
                      </a:r>
                    </a:p>
                    <a:p>
                      <a:r>
                        <a:rPr lang="pt-BR" sz="1500">
                          <a:solidFill>
                            <a:schemeClr val="dk1"/>
                          </a:solidFill>
                          <a:latin typeface="+mn-lt"/>
                          <a:ea typeface="+mn-ea"/>
                          <a:cs typeface="+mn-cs"/>
                        </a:rPr>
                        <a:t>III – 86 (oitenta e seis) pontos e 25 (vinte e cinco) anos de efetiva exposição.</a:t>
                      </a:r>
                    </a:p>
                  </a:txBody>
                  <a:tcPr/>
                </a:tc>
                <a:extLst>
                  <a:ext uri="{0D108BD9-81ED-4DB2-BD59-A6C34878D82A}">
                    <a16:rowId xmlns:a16="http://schemas.microsoft.com/office/drawing/2014/main" val="713498788"/>
                  </a:ext>
                </a:extLst>
              </a:tr>
              <a:tr h="746294">
                <a:tc>
                  <a:txBody>
                    <a:bodyPr/>
                    <a:lstStyle/>
                    <a:p>
                      <a:pPr algn="just"/>
                      <a:r>
                        <a:rPr lang="pt-BR" sz="1500"/>
                        <a:t>Forma de cálculo: </a:t>
                      </a:r>
                      <a:r>
                        <a:rPr lang="pt-BR" sz="1500">
                          <a:solidFill>
                            <a:schemeClr val="dk1"/>
                          </a:solidFill>
                          <a:latin typeface="+mn-lt"/>
                          <a:ea typeface="+mn-ea"/>
                          <a:cs typeface="+mn-cs"/>
                        </a:rPr>
                        <a:t>60% da média aritmética simples dos salários de contribuição de 100% do período contributivo desde jul/94 ou desde o início da contribuição, acrescidos de 2% para cada ano que exceder a 15 anos de contribuição, até o limite de 100% – Forma da Lei</a:t>
                      </a:r>
                      <a:endParaRPr lang="pt-BR" sz="1500"/>
                    </a:p>
                  </a:txBody>
                  <a:tcPr/>
                </a:tc>
                <a:extLst>
                  <a:ext uri="{0D108BD9-81ED-4DB2-BD59-A6C34878D82A}">
                    <a16:rowId xmlns:a16="http://schemas.microsoft.com/office/drawing/2014/main" val="2403429464"/>
                  </a:ext>
                </a:extLst>
              </a:tr>
              <a:tr h="376882">
                <a:tc>
                  <a:txBody>
                    <a:bodyPr/>
                    <a:lstStyle/>
                    <a:p>
                      <a:pPr algn="just"/>
                      <a:r>
                        <a:rPr lang="pt-BR" sz="1500"/>
                        <a:t>Teto do benefício: RGPS</a:t>
                      </a:r>
                    </a:p>
                  </a:txBody>
                  <a:tcPr/>
                </a:tc>
                <a:extLst>
                  <a:ext uri="{0D108BD9-81ED-4DB2-BD59-A6C34878D82A}">
                    <a16:rowId xmlns:a16="http://schemas.microsoft.com/office/drawing/2014/main" val="2508090585"/>
                  </a:ext>
                </a:extLst>
              </a:tr>
              <a:tr h="387650">
                <a:tc>
                  <a:txBody>
                    <a:bodyPr/>
                    <a:lstStyle/>
                    <a:p>
                      <a:pPr algn="just"/>
                      <a:r>
                        <a:rPr lang="pt-BR" sz="1500"/>
                        <a:t>Reajuste do Benefício: RGPS</a:t>
                      </a:r>
                    </a:p>
                  </a:txBody>
                  <a:tcPr/>
                </a:tc>
                <a:extLst>
                  <a:ext uri="{0D108BD9-81ED-4DB2-BD59-A6C34878D82A}">
                    <a16:rowId xmlns:a16="http://schemas.microsoft.com/office/drawing/2014/main" val="1003500005"/>
                  </a:ext>
                </a:extLst>
              </a:tr>
            </a:tbl>
          </a:graphicData>
        </a:graphic>
      </p:graphicFrame>
    </p:spTree>
    <p:extLst>
      <p:ext uri="{BB962C8B-B14F-4D97-AF65-F5344CB8AC3E}">
        <p14:creationId xmlns:p14="http://schemas.microsoft.com/office/powerpoint/2010/main" val="260650304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Cantos Arredondados 12">
            <a:extLst>
              <a:ext uri="{FF2B5EF4-FFF2-40B4-BE49-F238E27FC236}">
                <a16:creationId xmlns:a16="http://schemas.microsoft.com/office/drawing/2014/main" id="{9E8B7160-4EF5-2399-2B04-50A3C1B3EADF}"/>
              </a:ext>
            </a:extLst>
          </p:cNvPr>
          <p:cNvSpPr/>
          <p:nvPr/>
        </p:nvSpPr>
        <p:spPr>
          <a:xfrm>
            <a:off x="8137071" y="2075543"/>
            <a:ext cx="3066143" cy="3672114"/>
          </a:xfrm>
          <a:prstGeom prst="roundRect">
            <a:avLst/>
          </a:prstGeom>
          <a:solidFill>
            <a:schemeClr val="bg1"/>
          </a:solidFill>
          <a:effectLst>
            <a:outerShdw blurRad="76200" dir="13500000" sy="23000" kx="1200000" algn="br" rotWithShape="0">
              <a:prstClr val="black">
                <a:alpha val="20000"/>
              </a:prstClr>
            </a:outerShdw>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Retângulo: Cantos Arredondados 11">
            <a:extLst>
              <a:ext uri="{FF2B5EF4-FFF2-40B4-BE49-F238E27FC236}">
                <a16:creationId xmlns:a16="http://schemas.microsoft.com/office/drawing/2014/main" id="{DE937F45-E142-C4B1-4BC7-1A1D8B05F4E0}"/>
              </a:ext>
            </a:extLst>
          </p:cNvPr>
          <p:cNvSpPr/>
          <p:nvPr/>
        </p:nvSpPr>
        <p:spPr>
          <a:xfrm>
            <a:off x="4562928" y="2075543"/>
            <a:ext cx="3066143" cy="3672114"/>
          </a:xfrm>
          <a:prstGeom prst="roundRect">
            <a:avLst/>
          </a:prstGeom>
          <a:solidFill>
            <a:schemeClr val="bg1"/>
          </a:solidFill>
          <a:effectLst>
            <a:outerShdw blurRad="76200" dir="13500000" sy="23000" kx="1200000" algn="br" rotWithShape="0">
              <a:prstClr val="black">
                <a:alpha val="20000"/>
              </a:prstClr>
            </a:outerShdw>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Cantos Arredondados 10">
            <a:extLst>
              <a:ext uri="{FF2B5EF4-FFF2-40B4-BE49-F238E27FC236}">
                <a16:creationId xmlns:a16="http://schemas.microsoft.com/office/drawing/2014/main" id="{5658BCB6-9908-C6D3-0770-51287C04E96A}"/>
              </a:ext>
            </a:extLst>
          </p:cNvPr>
          <p:cNvSpPr/>
          <p:nvPr/>
        </p:nvSpPr>
        <p:spPr>
          <a:xfrm>
            <a:off x="988786" y="2085068"/>
            <a:ext cx="3066143" cy="3672114"/>
          </a:xfrm>
          <a:prstGeom prst="roundRect">
            <a:avLst/>
          </a:prstGeom>
          <a:solidFill>
            <a:schemeClr val="bg1"/>
          </a:solidFill>
          <a:effectLst>
            <a:outerShdw blurRad="76200" dir="13500000" sy="23000" kx="1200000" algn="br" rotWithShape="0">
              <a:prstClr val="black">
                <a:alpha val="20000"/>
              </a:prstClr>
            </a:outerShdw>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6" name="Espaço Reservado para Conteúdo 2">
            <a:extLst>
              <a:ext uri="{FF2B5EF4-FFF2-40B4-BE49-F238E27FC236}">
                <a16:creationId xmlns:a16="http://schemas.microsoft.com/office/drawing/2014/main" id="{325AFF48-C635-DC7A-F0BE-7046CBB28AB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a:extLst>
              <a:ext uri="{FF2B5EF4-FFF2-40B4-BE49-F238E27FC236}">
                <a16:creationId xmlns:a16="http://schemas.microsoft.com/office/drawing/2014/main" id="{8E20448D-BCE3-42B9-9BF6-49E8963534E0}"/>
              </a:ext>
            </a:extLst>
          </p:cNvPr>
          <p:cNvSpPr>
            <a:spLocks noGrp="1"/>
          </p:cNvSpPr>
          <p:nvPr>
            <p:ph type="title"/>
          </p:nvPr>
        </p:nvSpPr>
        <p:spPr>
          <a:xfrm>
            <a:off x="838200" y="749980"/>
            <a:ext cx="10515600" cy="1325563"/>
          </a:xfrm>
        </p:spPr>
        <p:txBody>
          <a:bodyPr>
            <a:normAutofit/>
          </a:bodyPr>
          <a:lstStyle/>
          <a:p>
            <a:pPr algn="ctr"/>
            <a:r>
              <a:rPr lang="pt-BR" sz="5400" dirty="0">
                <a:solidFill>
                  <a:srgbClr val="007C70"/>
                </a:solidFill>
                <a:latin typeface="Calibri" panose="020F0502020204030204" pitchFamily="34" charset="0"/>
                <a:cs typeface="Calibri" panose="020F0502020204030204" pitchFamily="34" charset="0"/>
              </a:rPr>
              <a:t>Segurados do RPPS - SENAPREV</a:t>
            </a:r>
          </a:p>
        </p:txBody>
      </p:sp>
      <p:pic>
        <p:nvPicPr>
          <p:cNvPr id="4" name="Imagem 3">
            <a:extLst>
              <a:ext uri="{FF2B5EF4-FFF2-40B4-BE49-F238E27FC236}">
                <a16:creationId xmlns:a16="http://schemas.microsoft.com/office/drawing/2014/main" id="{6501E4DD-5398-4AA4-8420-11B0E8506D60}"/>
              </a:ext>
            </a:extLst>
          </p:cNvPr>
          <p:cNvPicPr>
            <a:picLocks noChangeAspect="1"/>
          </p:cNvPicPr>
          <p:nvPr/>
        </p:nvPicPr>
        <p:blipFill>
          <a:blip r:embed="rId7"/>
          <a:stretch>
            <a:fillRect/>
          </a:stretch>
        </p:blipFill>
        <p:spPr>
          <a:xfrm>
            <a:off x="749029" y="323426"/>
            <a:ext cx="2178997" cy="464514"/>
          </a:xfrm>
          <a:prstGeom prst="rect">
            <a:avLst/>
          </a:prstGeom>
        </p:spPr>
      </p:pic>
      <p:sp>
        <p:nvSpPr>
          <p:cNvPr id="8" name="Retângulo 7">
            <a:extLst>
              <a:ext uri="{FF2B5EF4-FFF2-40B4-BE49-F238E27FC236}">
                <a16:creationId xmlns:a16="http://schemas.microsoft.com/office/drawing/2014/main" id="{703F4676-2572-4DE9-BCA6-4CFA1125428E}"/>
              </a:ext>
            </a:extLst>
          </p:cNvPr>
          <p:cNvSpPr/>
          <p:nvPr/>
        </p:nvSpPr>
        <p:spPr>
          <a:xfrm>
            <a:off x="4933949" y="2419350"/>
            <a:ext cx="2038351" cy="2095499"/>
          </a:xfrm>
          <a:prstGeom prst="rect">
            <a:avLst/>
          </a:prstGeom>
          <a:blipFill dpi="0" rotWithShape="1">
            <a:blip r:embed="rId8"/>
            <a:srcRect/>
            <a:stretch>
              <a:fillRect l="836" t="2426" r="836" b="2426"/>
            </a:stretch>
          </a:blipFill>
        </p:spPr>
        <p:style>
          <a:lnRef idx="2">
            <a:schemeClr val="lt1">
              <a:hueOff val="0"/>
              <a:satOff val="0"/>
              <a:lumOff val="0"/>
              <a:alphaOff val="0"/>
            </a:schemeClr>
          </a:lnRef>
          <a:fillRef idx="1">
            <a:scrgbClr r="0" g="0" b="0"/>
          </a:fillRef>
          <a:effectRef idx="0">
            <a:schemeClr val="accent5">
              <a:hueOff val="-3676672"/>
              <a:satOff val="-5114"/>
              <a:lumOff val="-1961"/>
              <a:alphaOff val="0"/>
            </a:schemeClr>
          </a:effectRef>
          <a:fontRef idx="minor">
            <a:schemeClr val="lt1"/>
          </a:fontRef>
        </p:style>
        <p:txBody>
          <a:bodyPr/>
          <a:lstStyle/>
          <a:p>
            <a:endParaRPr lang="pt-BR" dirty="0"/>
          </a:p>
        </p:txBody>
      </p:sp>
      <p:sp>
        <p:nvSpPr>
          <p:cNvPr id="3" name="CaixaDeTexto 2">
            <a:extLst>
              <a:ext uri="{FF2B5EF4-FFF2-40B4-BE49-F238E27FC236}">
                <a16:creationId xmlns:a16="http://schemas.microsoft.com/office/drawing/2014/main" id="{65A3D370-6EC4-4530-8FBF-BFF60EEF0404}"/>
              </a:ext>
            </a:extLst>
          </p:cNvPr>
          <p:cNvSpPr txBox="1"/>
          <p:nvPr/>
        </p:nvSpPr>
        <p:spPr>
          <a:xfrm>
            <a:off x="3757188" y="6176963"/>
            <a:ext cx="4662535" cy="369332"/>
          </a:xfrm>
          <a:prstGeom prst="rect">
            <a:avLst/>
          </a:prstGeom>
          <a:noFill/>
        </p:spPr>
        <p:txBody>
          <a:bodyPr wrap="square" rtlCol="0">
            <a:spAutoFit/>
          </a:bodyPr>
          <a:lstStyle/>
          <a:p>
            <a:r>
              <a:rPr lang="pt-BR" dirty="0"/>
              <a:t>Total de Segurados do SENAPREV - 5.223</a:t>
            </a:r>
          </a:p>
        </p:txBody>
      </p:sp>
    </p:spTree>
    <p:extLst>
      <p:ext uri="{BB962C8B-B14F-4D97-AF65-F5344CB8AC3E}">
        <p14:creationId xmlns:p14="http://schemas.microsoft.com/office/powerpoint/2010/main" val="55331200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DF258-FBDF-4B27-9629-7EDE5A44E595}"/>
              </a:ext>
            </a:extLst>
          </p:cNvPr>
          <p:cNvSpPr>
            <a:spLocks noGrp="1"/>
          </p:cNvSpPr>
          <p:nvPr>
            <p:ph type="title"/>
          </p:nvPr>
        </p:nvSpPr>
        <p:spPr>
          <a:xfrm>
            <a:off x="1400908" y="540225"/>
            <a:ext cx="9502727" cy="720213"/>
          </a:xfrm>
        </p:spPr>
        <p:txBody>
          <a:bodyPr rtlCol="0"/>
          <a:lstStyle>
            <a:defPPr>
              <a:defRPr lang="pt-BR"/>
            </a:defPPr>
          </a:lstStyle>
          <a:p>
            <a:r>
              <a:rPr lang="pt-BR" sz="2800"/>
              <a:t>APOSENTADORIA VOLUNTÁRIA – IDADE E TEMPO DE CONTRIBUIÇÃO – </a:t>
            </a:r>
            <a:r>
              <a:rPr lang="pt-BR" sz="3200" b="1"/>
              <a:t>EC n° 103/2019</a:t>
            </a:r>
            <a:endParaRPr lang="pt-BR" sz="3200"/>
          </a:p>
        </p:txBody>
      </p:sp>
      <p:sp>
        <p:nvSpPr>
          <p:cNvPr id="3" name="Espaço Reservado para Conteúdo 2">
            <a:extLst>
              <a:ext uri="{FF2B5EF4-FFF2-40B4-BE49-F238E27FC236}">
                <a16:creationId xmlns:a16="http://schemas.microsoft.com/office/drawing/2014/main" id="{9276B044-A495-4FDE-B341-D8F787F3BAD4}"/>
              </a:ext>
            </a:extLst>
          </p:cNvPr>
          <p:cNvSpPr>
            <a:spLocks noGrp="1"/>
          </p:cNvSpPr>
          <p:nvPr>
            <p:ph idx="1"/>
          </p:nvPr>
        </p:nvSpPr>
        <p:spPr>
          <a:xfrm>
            <a:off x="984738" y="1111346"/>
            <a:ext cx="10578905" cy="2447779"/>
          </a:xfrm>
        </p:spPr>
        <p:txBody>
          <a:bodyPr rtlCol="0"/>
          <a:lstStyle>
            <a:defPPr>
              <a:defRPr lang="pt-BR"/>
            </a:defPPr>
          </a:lstStyle>
          <a:p>
            <a:pPr marL="457200" indent="-457200" rtl="0">
              <a:buAutoNum type="arabicPeriod"/>
            </a:pPr>
            <a:endParaRPr lang="pt-BR"/>
          </a:p>
          <a:p>
            <a:pPr rtl="0"/>
            <a:endParaRPr lang="pt-BR"/>
          </a:p>
        </p:txBody>
      </p:sp>
      <p:graphicFrame>
        <p:nvGraphicFramePr>
          <p:cNvPr id="4" name="Tabela 4">
            <a:extLst>
              <a:ext uri="{FF2B5EF4-FFF2-40B4-BE49-F238E27FC236}">
                <a16:creationId xmlns:a16="http://schemas.microsoft.com/office/drawing/2014/main" id="{4B1D9B07-3A42-7EB5-50DB-8DEABBD0EAF9}"/>
              </a:ext>
            </a:extLst>
          </p:cNvPr>
          <p:cNvGraphicFramePr>
            <a:graphicFrameLocks noGrp="1"/>
          </p:cNvGraphicFramePr>
          <p:nvPr>
            <p:extLst>
              <p:ext uri="{D42A27DB-BD31-4B8C-83A1-F6EECF244321}">
                <p14:modId xmlns:p14="http://schemas.microsoft.com/office/powerpoint/2010/main" val="1346938656"/>
              </p:ext>
            </p:extLst>
          </p:nvPr>
        </p:nvGraphicFramePr>
        <p:xfrm>
          <a:off x="826962" y="1555420"/>
          <a:ext cx="11266564" cy="5149652"/>
        </p:xfrm>
        <a:graphic>
          <a:graphicData uri="http://schemas.openxmlformats.org/drawingml/2006/table">
            <a:tbl>
              <a:tblPr firstRow="1" bandRow="1">
                <a:tableStyleId>{5C22544A-7EE6-4342-B048-85BDC9FD1C3A}</a:tableStyleId>
              </a:tblPr>
              <a:tblGrid>
                <a:gridCol w="5633282">
                  <a:extLst>
                    <a:ext uri="{9D8B030D-6E8A-4147-A177-3AD203B41FA5}">
                      <a16:colId xmlns:a16="http://schemas.microsoft.com/office/drawing/2014/main" val="832600277"/>
                    </a:ext>
                  </a:extLst>
                </a:gridCol>
                <a:gridCol w="5633282">
                  <a:extLst>
                    <a:ext uri="{9D8B030D-6E8A-4147-A177-3AD203B41FA5}">
                      <a16:colId xmlns:a16="http://schemas.microsoft.com/office/drawing/2014/main" val="534119436"/>
                    </a:ext>
                  </a:extLst>
                </a:gridCol>
              </a:tblGrid>
              <a:tr h="393896">
                <a:tc gridSpan="2">
                  <a:txBody>
                    <a:bodyPr/>
                    <a:lstStyle/>
                    <a:p>
                      <a:pPr algn="ctr"/>
                      <a:r>
                        <a:rPr lang="de-DE" sz="1800"/>
                        <a:t>(art. 22 da EC 103/2019) </a:t>
                      </a:r>
                      <a:r>
                        <a:rPr lang="pt-BR" sz="1800" b="1">
                          <a:solidFill>
                            <a:schemeClr val="lt1"/>
                          </a:solidFill>
                          <a:effectLst/>
                          <a:latin typeface="+mn-lt"/>
                          <a:ea typeface="+mn-ea"/>
                          <a:cs typeface="+mn-cs"/>
                        </a:rPr>
                        <a:t>Portador de Deficiência</a:t>
                      </a:r>
                      <a:endParaRPr lang="pt-BR" sz="1800" b="1">
                        <a:solidFill>
                          <a:schemeClr val="lt1"/>
                        </a:solidFill>
                        <a:latin typeface="+mn-lt"/>
                        <a:ea typeface="+mn-ea"/>
                        <a:cs typeface="+mn-cs"/>
                      </a:endParaRPr>
                    </a:p>
                  </a:txBody>
                  <a:tcPr/>
                </a:tc>
                <a:tc hMerge="1">
                  <a:txBody>
                    <a:bodyPr/>
                    <a:lstStyle/>
                    <a:p>
                      <a:endParaRPr lang="pt-BR"/>
                    </a:p>
                  </a:txBody>
                  <a:tcPr/>
                </a:tc>
                <a:extLst>
                  <a:ext uri="{0D108BD9-81ED-4DB2-BD59-A6C34878D82A}">
                    <a16:rowId xmlns:a16="http://schemas.microsoft.com/office/drawing/2014/main" val="2016980952"/>
                  </a:ext>
                </a:extLst>
              </a:tr>
              <a:tr h="357176">
                <a:tc>
                  <a:txBody>
                    <a:bodyPr/>
                    <a:lstStyle/>
                    <a:p>
                      <a:pPr algn="ctr"/>
                      <a:r>
                        <a:rPr lang="pt-BR" sz="1500"/>
                        <a:t>MULHER*</a:t>
                      </a:r>
                    </a:p>
                  </a:txBody>
                  <a:tcPr/>
                </a:tc>
                <a:tc>
                  <a:txBody>
                    <a:bodyPr/>
                    <a:lstStyle/>
                    <a:p>
                      <a:pPr algn="ctr"/>
                      <a:r>
                        <a:rPr lang="pt-BR" sz="1800"/>
                        <a:t>HOMEM*</a:t>
                      </a:r>
                    </a:p>
                  </a:txBody>
                  <a:tcPr/>
                </a:tc>
                <a:extLst>
                  <a:ext uri="{0D108BD9-81ED-4DB2-BD59-A6C34878D82A}">
                    <a16:rowId xmlns:a16="http://schemas.microsoft.com/office/drawing/2014/main" val="1615770842"/>
                  </a:ext>
                </a:extLst>
              </a:tr>
              <a:tr h="1279879">
                <a:tc>
                  <a:txBody>
                    <a:bodyPr/>
                    <a:lstStyle/>
                    <a:p>
                      <a:pPr algn="just"/>
                      <a:r>
                        <a:rPr lang="pt-BR" sz="1500"/>
                        <a:t>Tempo de </a:t>
                      </a:r>
                      <a:r>
                        <a:rPr lang="pt-BR" sz="1500">
                          <a:solidFill>
                            <a:schemeClr val="dk1"/>
                          </a:solidFill>
                          <a:latin typeface="+mn-lt"/>
                          <a:ea typeface="+mn-ea"/>
                          <a:cs typeface="+mn-cs"/>
                        </a:rPr>
                        <a:t>contribuição: (15 anos) e comprovada a existência de deficiência durante igual período</a:t>
                      </a:r>
                    </a:p>
                    <a:p>
                      <a:pPr algn="just"/>
                      <a:r>
                        <a:rPr lang="pt-BR" sz="1500"/>
                        <a:t>Tempo no serviço público: (10 anos)</a:t>
                      </a:r>
                    </a:p>
                    <a:p>
                      <a:pPr algn="just"/>
                      <a:r>
                        <a:rPr lang="pt-BR" sz="1500"/>
                        <a:t>Tempo no cargo: (5 anos)</a:t>
                      </a:r>
                    </a:p>
                    <a:p>
                      <a:pPr algn="just"/>
                      <a:r>
                        <a:rPr lang="pt-BR" sz="1500"/>
                        <a:t>Idade </a:t>
                      </a:r>
                      <a:r>
                        <a:rPr lang="pt-BR" sz="1500">
                          <a:solidFill>
                            <a:schemeClr val="dk1"/>
                          </a:solidFill>
                          <a:latin typeface="+mn-lt"/>
                          <a:ea typeface="+mn-ea"/>
                          <a:cs typeface="+mn-cs"/>
                        </a:rPr>
                        <a:t>mínima: 55 anos</a:t>
                      </a:r>
                    </a:p>
                  </a:txBody>
                  <a:tcPr/>
                </a:tc>
                <a:tc>
                  <a:txBody>
                    <a:bodyPr/>
                    <a:lstStyle/>
                    <a:p>
                      <a:pPr algn="just"/>
                      <a:r>
                        <a:rPr lang="pt-BR" sz="1600"/>
                        <a:t>Tempo de </a:t>
                      </a:r>
                      <a:r>
                        <a:rPr lang="pt-BR" sz="1600">
                          <a:solidFill>
                            <a:schemeClr val="dk1"/>
                          </a:solidFill>
                          <a:latin typeface="+mn-lt"/>
                          <a:ea typeface="+mn-ea"/>
                          <a:cs typeface="+mn-cs"/>
                        </a:rPr>
                        <a:t>contribuição: (15 anos) e comprovada a existência de deficiência durante igual período</a:t>
                      </a:r>
                    </a:p>
                    <a:p>
                      <a:pPr algn="just"/>
                      <a:r>
                        <a:rPr lang="pt-BR" sz="1600"/>
                        <a:t>Tempo no serviço público: (10 anos)</a:t>
                      </a:r>
                    </a:p>
                    <a:p>
                      <a:pPr algn="just"/>
                      <a:r>
                        <a:rPr lang="pt-BR" sz="1600"/>
                        <a:t>Tempo no cargo: (5 anos)</a:t>
                      </a:r>
                    </a:p>
                    <a:p>
                      <a:pPr marL="0" marR="0" lvl="0" indent="0" algn="just" defTabSz="914400" eaLnBrk="1" fontAlgn="auto" latinLnBrk="0" hangingPunct="1">
                        <a:lnSpc>
                          <a:spcPct val="100000"/>
                        </a:lnSpc>
                        <a:spcBef>
                          <a:spcPct val="0"/>
                        </a:spcBef>
                        <a:spcAft>
                          <a:spcPct val="0"/>
                        </a:spcAft>
                        <a:buClrTx/>
                        <a:buSzTx/>
                        <a:buFontTx/>
                        <a:buNone/>
                        <a:defRPr/>
                      </a:pPr>
                      <a:r>
                        <a:rPr lang="pt-BR" sz="1600"/>
                        <a:t>Idade </a:t>
                      </a:r>
                      <a:r>
                        <a:rPr lang="pt-BR" sz="1600">
                          <a:solidFill>
                            <a:schemeClr val="dk1"/>
                          </a:solidFill>
                          <a:latin typeface="+mn-lt"/>
                          <a:ea typeface="+mn-ea"/>
                          <a:cs typeface="+mn-cs"/>
                        </a:rPr>
                        <a:t>mínima: 60 anos</a:t>
                      </a:r>
                      <a:endParaRPr lang="pt-BR" sz="1600"/>
                    </a:p>
                  </a:txBody>
                  <a:tcPr/>
                </a:tc>
                <a:extLst>
                  <a:ext uri="{0D108BD9-81ED-4DB2-BD59-A6C34878D82A}">
                    <a16:rowId xmlns:a16="http://schemas.microsoft.com/office/drawing/2014/main" val="713498788"/>
                  </a:ext>
                </a:extLst>
              </a:tr>
              <a:tr h="1651937">
                <a:tc gridSpan="2">
                  <a:txBody>
                    <a:bodyPr/>
                    <a:lstStyle/>
                    <a:p>
                      <a:r>
                        <a:rPr lang="pt-BR" sz="1500">
                          <a:solidFill>
                            <a:schemeClr val="dk1"/>
                          </a:solidFill>
                          <a:latin typeface="+mn-lt"/>
                          <a:ea typeface="+mn-ea"/>
                          <a:cs typeface="+mn-cs"/>
                        </a:rPr>
                        <a:t>20 (vinte) anos de contribuição, se mulher, e 25 (vinte e cinco) anos de contribuição, se homem, no caso de deficiência grave;</a:t>
                      </a:r>
                    </a:p>
                    <a:p>
                      <a:r>
                        <a:rPr lang="pt-BR" sz="1500">
                          <a:solidFill>
                            <a:schemeClr val="dk1"/>
                          </a:solidFill>
                          <a:latin typeface="+mn-lt"/>
                          <a:ea typeface="+mn-ea"/>
                          <a:cs typeface="+mn-cs"/>
                        </a:rPr>
                        <a:t>24 (vinte e quatro) anos de contribuição, se mulher, e 29 (vinte e nove) anos de contribuição, se homem, no caso de deficiência moderada;</a:t>
                      </a:r>
                    </a:p>
                    <a:p>
                      <a:r>
                        <a:rPr lang="pt-BR" sz="1500">
                          <a:solidFill>
                            <a:schemeClr val="dk1"/>
                          </a:solidFill>
                          <a:latin typeface="+mn-lt"/>
                          <a:ea typeface="+mn-ea"/>
                          <a:cs typeface="+mn-cs"/>
                        </a:rPr>
                        <a:t>28 (vinte e oito) anos de contribuição, se mulher, e 33 (trinta e três) anos de contribuição, se homem, no caso de deficiência leve</a:t>
                      </a:r>
                    </a:p>
                    <a:p>
                      <a:pPr marL="0" marR="0" lvl="0" indent="0" defTabSz="914400" eaLnBrk="1" fontAlgn="auto" latinLnBrk="0" hangingPunct="1">
                        <a:lnSpc>
                          <a:spcPct val="100000"/>
                        </a:lnSpc>
                        <a:spcBef>
                          <a:spcPct val="0"/>
                        </a:spcBef>
                        <a:spcAft>
                          <a:spcPct val="0"/>
                        </a:spcAft>
                        <a:buClrTx/>
                        <a:buSzTx/>
                        <a:buFontTx/>
                        <a:buNone/>
                        <a:defRPr/>
                      </a:pPr>
                      <a:r>
                        <a:rPr lang="pt-BR" sz="1500">
                          <a:solidFill>
                            <a:schemeClr val="dk1"/>
                          </a:solidFill>
                          <a:latin typeface="+mn-lt"/>
                          <a:ea typeface="+mn-ea"/>
                          <a:cs typeface="+mn-cs"/>
                        </a:rPr>
                        <a:t>Forma de cálculo: 100% da média aritmética simples dos salários de contribuição do período contributivo desde jul/94 ou desde o início da contribuição – Forma da Lei ou 70% (setenta por cento) mais 1% (um por cento) da média prevista no “caput”, por grupo de cada 12 (doze) contribuições mensais, até o máximo de 30% (trinta por cento), no caso de aposentadoria por idade. </a:t>
                      </a:r>
                    </a:p>
                  </a:txBody>
                  <a:tcPr/>
                </a:tc>
                <a:tc hMerge="1">
                  <a:txBody>
                    <a:bodyPr/>
                    <a:lstStyle/>
                    <a:p>
                      <a:pPr algn="just"/>
                      <a:endParaRPr lang="pt-BR" sz="1300"/>
                    </a:p>
                  </a:txBody>
                  <a:tcPr/>
                </a:tc>
                <a:extLst>
                  <a:ext uri="{0D108BD9-81ED-4DB2-BD59-A6C34878D82A}">
                    <a16:rowId xmlns:a16="http://schemas.microsoft.com/office/drawing/2014/main" val="2403429464"/>
                  </a:ext>
                </a:extLst>
              </a:tr>
              <a:tr h="413630">
                <a:tc gridSpan="2">
                  <a:txBody>
                    <a:bodyPr/>
                    <a:lstStyle/>
                    <a:p>
                      <a:pPr algn="just"/>
                      <a:r>
                        <a:rPr lang="pt-BR" sz="1500"/>
                        <a:t>Teto do benefício: RGPS</a:t>
                      </a:r>
                    </a:p>
                  </a:txBody>
                  <a:tcPr/>
                </a:tc>
                <a:tc hMerge="1">
                  <a:txBody>
                    <a:bodyPr/>
                    <a:lstStyle/>
                    <a:p>
                      <a:pPr algn="just"/>
                      <a:endParaRPr lang="pt-BR" sz="1300"/>
                    </a:p>
                  </a:txBody>
                  <a:tcPr/>
                </a:tc>
                <a:extLst>
                  <a:ext uri="{0D108BD9-81ED-4DB2-BD59-A6C34878D82A}">
                    <a16:rowId xmlns:a16="http://schemas.microsoft.com/office/drawing/2014/main" val="2508090585"/>
                  </a:ext>
                </a:extLst>
              </a:tr>
              <a:tr h="425446">
                <a:tc gridSpan="2">
                  <a:txBody>
                    <a:bodyPr/>
                    <a:lstStyle/>
                    <a:p>
                      <a:pPr algn="just"/>
                      <a:r>
                        <a:rPr lang="pt-BR" sz="1500"/>
                        <a:t>Reajuste do Benefício: RGPS</a:t>
                      </a:r>
                    </a:p>
                  </a:txBody>
                  <a:tcPr/>
                </a:tc>
                <a:tc hMerge="1">
                  <a:txBody>
                    <a:bodyPr/>
                    <a:lstStyle/>
                    <a:p>
                      <a:pPr algn="just"/>
                      <a:endParaRPr lang="pt-BR" sz="1300"/>
                    </a:p>
                  </a:txBody>
                  <a:tcPr/>
                </a:tc>
                <a:extLst>
                  <a:ext uri="{0D108BD9-81ED-4DB2-BD59-A6C34878D82A}">
                    <a16:rowId xmlns:a16="http://schemas.microsoft.com/office/drawing/2014/main" val="1003500005"/>
                  </a:ext>
                </a:extLst>
              </a:tr>
              <a:tr h="535763">
                <a:tc gridSpan="2">
                  <a:txBody>
                    <a:bodyPr/>
                    <a:lstStyle/>
                    <a:p>
                      <a:pPr algn="just"/>
                      <a:r>
                        <a:rPr lang="pt-BR" sz="1500">
                          <a:solidFill>
                            <a:schemeClr val="dk1"/>
                          </a:solidFill>
                          <a:latin typeface="+mn-lt"/>
                          <a:ea typeface="+mn-ea"/>
                          <a:cs typeface="+mn-cs"/>
                        </a:rPr>
                        <a:t>A deficiência, previamente deverá ser submetidos a avaliação biopsicossocial realizada por equipe multiprofissional e interdisciplinar</a:t>
                      </a:r>
                    </a:p>
                  </a:txBody>
                  <a:tcPr/>
                </a:tc>
                <a:tc hMerge="1">
                  <a:txBody>
                    <a:bodyPr/>
                    <a:lstStyle/>
                    <a:p>
                      <a:endParaRPr lang="pt-BR"/>
                    </a:p>
                  </a:txBody>
                  <a:tcPr/>
                </a:tc>
                <a:extLst>
                  <a:ext uri="{0D108BD9-81ED-4DB2-BD59-A6C34878D82A}">
                    <a16:rowId xmlns:a16="http://schemas.microsoft.com/office/drawing/2014/main" val="515964825"/>
                  </a:ext>
                </a:extLst>
              </a:tr>
            </a:tbl>
          </a:graphicData>
        </a:graphic>
      </p:graphicFrame>
    </p:spTree>
    <p:extLst>
      <p:ext uri="{BB962C8B-B14F-4D97-AF65-F5344CB8AC3E}">
        <p14:creationId xmlns:p14="http://schemas.microsoft.com/office/powerpoint/2010/main" val="274886230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DF258-FBDF-4B27-9629-7EDE5A44E595}"/>
              </a:ext>
            </a:extLst>
          </p:cNvPr>
          <p:cNvSpPr>
            <a:spLocks noGrp="1"/>
          </p:cNvSpPr>
          <p:nvPr>
            <p:ph type="title"/>
          </p:nvPr>
        </p:nvSpPr>
        <p:spPr/>
        <p:txBody>
          <a:bodyPr rtlCol="0"/>
          <a:lstStyle>
            <a:defPPr>
              <a:defRPr lang="pt-BR"/>
            </a:defPPr>
          </a:lstStyle>
          <a:p>
            <a:pPr rtl="0"/>
            <a:r>
              <a:rPr lang="pt-BR"/>
              <a:t>PENSÃO POR MORTE</a:t>
            </a:r>
          </a:p>
        </p:txBody>
      </p:sp>
      <p:sp>
        <p:nvSpPr>
          <p:cNvPr id="3" name="Espaço Reservado para Conteúdo 2">
            <a:extLst>
              <a:ext uri="{FF2B5EF4-FFF2-40B4-BE49-F238E27FC236}">
                <a16:creationId xmlns:a16="http://schemas.microsoft.com/office/drawing/2014/main" id="{9276B044-A495-4FDE-B341-D8F787F3BAD4}"/>
              </a:ext>
            </a:extLst>
          </p:cNvPr>
          <p:cNvSpPr>
            <a:spLocks noGrp="1"/>
          </p:cNvSpPr>
          <p:nvPr>
            <p:ph idx="1"/>
          </p:nvPr>
        </p:nvSpPr>
        <p:spPr>
          <a:xfrm>
            <a:off x="1371600" y="1484671"/>
            <a:ext cx="9601200" cy="5373329"/>
          </a:xfrm>
        </p:spPr>
        <p:txBody>
          <a:bodyPr rtlCol="0"/>
          <a:lstStyle>
            <a:defPPr>
              <a:defRPr lang="pt-BR"/>
            </a:defPPr>
          </a:lstStyle>
          <a:p>
            <a:pPr marL="457200" indent="-457200" rtl="0">
              <a:buAutoNum type="arabicPeriod"/>
            </a:pPr>
            <a:endParaRPr lang="pt-BR"/>
          </a:p>
          <a:p>
            <a:pPr rtl="0"/>
            <a:endParaRPr lang="pt-BR"/>
          </a:p>
        </p:txBody>
      </p:sp>
      <p:pic>
        <p:nvPicPr>
          <p:cNvPr id="4" name="Imagem 3">
            <a:extLst>
              <a:ext uri="{FF2B5EF4-FFF2-40B4-BE49-F238E27FC236}">
                <a16:creationId xmlns:a16="http://schemas.microsoft.com/office/drawing/2014/main" id="{24C1E4B6-C41A-939D-3539-BD455E4A0A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935" y="1632145"/>
            <a:ext cx="7360529" cy="5078380"/>
          </a:xfrm>
          <a:prstGeom prst="rect">
            <a:avLst/>
          </a:prstGeom>
        </p:spPr>
      </p:pic>
    </p:spTree>
    <p:extLst>
      <p:ext uri="{BB962C8B-B14F-4D97-AF65-F5344CB8AC3E}">
        <p14:creationId xmlns:p14="http://schemas.microsoft.com/office/powerpoint/2010/main" val="184341606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DF258-FBDF-4B27-9629-7EDE5A44E595}"/>
              </a:ext>
            </a:extLst>
          </p:cNvPr>
          <p:cNvSpPr>
            <a:spLocks noGrp="1"/>
          </p:cNvSpPr>
          <p:nvPr>
            <p:ph type="title" idx="4294967295"/>
          </p:nvPr>
        </p:nvSpPr>
        <p:spPr>
          <a:xfrm>
            <a:off x="1026942" y="278545"/>
            <a:ext cx="9601200" cy="720725"/>
          </a:xfrm>
        </p:spPr>
        <p:txBody>
          <a:bodyPr rtlCol="0">
            <a:noAutofit/>
          </a:bodyPr>
          <a:lstStyle>
            <a:defPPr>
              <a:defRPr lang="pt-BR"/>
            </a:defPPr>
          </a:lstStyle>
          <a:p>
            <a:pPr rtl="0"/>
            <a:r>
              <a:rPr lang="pt-BR" sz="2800"/>
              <a:t>PENSÃO POR MORTE – </a:t>
            </a:r>
            <a:r>
              <a:rPr lang="pt-BR" sz="3200" b="1"/>
              <a:t>EC n° 103/2019</a:t>
            </a:r>
            <a:endParaRPr lang="pt-BR" sz="2800"/>
          </a:p>
        </p:txBody>
      </p:sp>
      <p:sp>
        <p:nvSpPr>
          <p:cNvPr id="3" name="Espaço Reservado para Conteúdo 2">
            <a:extLst>
              <a:ext uri="{FF2B5EF4-FFF2-40B4-BE49-F238E27FC236}">
                <a16:creationId xmlns:a16="http://schemas.microsoft.com/office/drawing/2014/main" id="{9276B044-A495-4FDE-B341-D8F787F3BAD4}"/>
              </a:ext>
            </a:extLst>
          </p:cNvPr>
          <p:cNvSpPr>
            <a:spLocks noGrp="1"/>
          </p:cNvSpPr>
          <p:nvPr>
            <p:ph idx="4294967295"/>
          </p:nvPr>
        </p:nvSpPr>
        <p:spPr>
          <a:xfrm>
            <a:off x="1026942" y="999270"/>
            <a:ext cx="10986867" cy="5696952"/>
          </a:xfrm>
        </p:spPr>
        <p:txBody>
          <a:bodyPr rtlCol="0"/>
          <a:lstStyle>
            <a:defPPr>
              <a:defRPr lang="pt-BR"/>
            </a:def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pt-BR" sz="1600" i="0" u="none"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Calibri" panose="020F0502020204030204" pitchFamily="34" charset="0"/>
              </a:rPr>
              <a:t>REQUISITOS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Ø"/>
            </a:pPr>
            <a:r>
              <a:rPr kumimoji="0" lang="pt-BR" sz="1600" i="0" u="none"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Calibri" panose="020F0502020204030204" pitchFamily="34" charset="0"/>
              </a:rPr>
              <a:t> </a:t>
            </a:r>
            <a:r>
              <a:rPr lang="pt-BR" sz="1600">
                <a:solidFill>
                  <a:schemeClr val="tx1"/>
                </a:solidFill>
                <a:effectLst>
                  <a:outerShdw blurRad="38100" dist="38100" dir="2700000" algn="tl">
                    <a:srgbClr val="FFFFFF"/>
                  </a:outerShdw>
                </a:effectLst>
                <a:latin typeface="Calibri" panose="020F0502020204030204" pitchFamily="34" charset="0"/>
                <a:cs typeface="Calibri" panose="020F0502020204030204" pitchFamily="34" charset="0"/>
              </a:rPr>
              <a:t>Morte do servidor ou aposentado</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Ø"/>
            </a:pPr>
            <a:r>
              <a:rPr lang="pt-BR" sz="1600">
                <a:solidFill>
                  <a:schemeClr val="tx1"/>
                </a:solidFill>
                <a:effectLst>
                  <a:outerShdw blurRad="38100" dist="38100" dir="2700000" algn="tl">
                    <a:srgbClr val="FFFFFF"/>
                  </a:outerShdw>
                </a:effectLst>
                <a:latin typeface="Calibri" panose="020F0502020204030204" pitchFamily="34" charset="0"/>
                <a:cs typeface="Calibri" panose="020F0502020204030204" pitchFamily="34" charset="0"/>
              </a:rPr>
              <a:t>Verificar tempo de contribuições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Ø"/>
            </a:pPr>
            <a:r>
              <a:rPr lang="pt-BR" sz="1600">
                <a:solidFill>
                  <a:schemeClr val="tx1"/>
                </a:solidFill>
                <a:effectLst>
                  <a:outerShdw blurRad="38100" dist="38100" dir="2700000" algn="tl">
                    <a:srgbClr val="FFFFFF"/>
                  </a:outerShdw>
                </a:effectLst>
                <a:latin typeface="Calibri" panose="020F0502020204030204" pitchFamily="34" charset="0"/>
                <a:cs typeface="Calibri" panose="020F0502020204030204" pitchFamily="34" charset="0"/>
              </a:rPr>
              <a:t> 2 (dois) anos de casamento ou de união estável</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Ø"/>
            </a:pPr>
            <a:r>
              <a:rPr lang="pt-BR" sz="1600">
                <a:solidFill>
                  <a:schemeClr val="tx1"/>
                </a:solidFill>
                <a:effectLst>
                  <a:outerShdw blurRad="38100" dist="38100" dir="2700000" algn="tl">
                    <a:srgbClr val="FFFFFF"/>
                  </a:outerShdw>
                </a:effectLst>
                <a:latin typeface="Calibri" panose="020F0502020204030204" pitchFamily="34" charset="0"/>
                <a:cs typeface="Calibri" panose="020F0502020204030204" pitchFamily="34" charset="0"/>
              </a:rPr>
              <a:t> Ser dependente segundo a lei previdenciária</a:t>
            </a:r>
          </a:p>
          <a:p>
            <a:pPr marL="0" marR="0" lvl="0" indent="0" algn="l" defTabSz="914400" rtl="0" eaLnBrk="1" fontAlgn="base" latinLnBrk="0" hangingPunct="1">
              <a:lnSpc>
                <a:spcPct val="100000"/>
              </a:lnSpc>
              <a:spcBef>
                <a:spcPct val="20000"/>
              </a:spcBef>
              <a:spcAft>
                <a:spcPct val="0"/>
              </a:spcAft>
              <a:buClr>
                <a:schemeClr val="hlink"/>
              </a:buClr>
              <a:buSzPct val="65000"/>
            </a:pPr>
            <a:endParaRPr lang="pt-BR" sz="1600">
              <a:solidFill>
                <a:schemeClr val="tx1"/>
              </a:solidFill>
              <a:effectLst>
                <a:outerShdw blurRad="38100" dist="38100" dir="2700000" algn="tl">
                  <a:srgbClr val="FFFFFF"/>
                </a:outerShdw>
              </a:effectLst>
              <a:latin typeface="Calibri" panose="020F0502020204030204" pitchFamily="34" charset="0"/>
              <a:cs typeface="Calibri" panose="020F0502020204030204" pitchFamily="34" charset="0"/>
            </a:endParaRPr>
          </a:p>
          <a:p>
            <a:pPr marL="274320" indent="-274320" eaLnBrk="1" fontAlgn="auto" hangingPunct="1">
              <a:spcAft>
                <a:spcPct val="0"/>
              </a:spcAft>
              <a:buClr>
                <a:schemeClr val="accent3"/>
              </a:buClr>
              <a:buFont typeface="Wingdings" pitchFamily="2" charset="2"/>
              <a:buNone/>
              <a:defRPr/>
            </a:pPr>
            <a:r>
              <a:rPr lang="pt-BR" sz="1600">
                <a:solidFill>
                  <a:schemeClr val="tx1"/>
                </a:solidFill>
                <a:latin typeface="Calibri" panose="020F0502020204030204" pitchFamily="34" charset="0"/>
                <a:cs typeface="Calibri" panose="020F0502020204030204" pitchFamily="34" charset="0"/>
              </a:rPr>
              <a:t>BENEFÍCIO</a:t>
            </a:r>
          </a:p>
          <a:p>
            <a:pPr marL="274320" indent="-274320">
              <a:buClr>
                <a:schemeClr val="accent3"/>
              </a:buClr>
              <a:buFont typeface="Wingdings" pitchFamily="2" charset="2"/>
              <a:buChar char="Ø"/>
              <a:defRPr/>
            </a:pPr>
            <a:r>
              <a:rPr lang="pt-BR" sz="1600" u="sng">
                <a:solidFill>
                  <a:schemeClr val="tx1"/>
                </a:solidFill>
                <a:latin typeface="Calibri" panose="020F0502020204030204" pitchFamily="34" charset="0"/>
                <a:cs typeface="Calibri" panose="020F0502020204030204" pitchFamily="34" charset="0"/>
              </a:rPr>
              <a:t>Base</a:t>
            </a:r>
            <a:r>
              <a:rPr lang="pt-BR" sz="1600">
                <a:solidFill>
                  <a:schemeClr val="tx1"/>
                </a:solidFill>
                <a:latin typeface="Calibri" panose="020F0502020204030204" pitchFamily="34" charset="0"/>
                <a:cs typeface="Calibri" panose="020F0502020204030204" pitchFamily="34" charset="0"/>
              </a:rPr>
              <a:t> </a:t>
            </a:r>
            <a:r>
              <a:rPr lang="pt-BR" sz="1600">
                <a:solidFill>
                  <a:schemeClr val="tx1"/>
                </a:solidFill>
                <a:latin typeface="Calibri" panose="020F0502020204030204" pitchFamily="34" charset="0"/>
                <a:cs typeface="Calibri" panose="020F0502020204030204" pitchFamily="34" charset="0"/>
                <a:sym typeface="Wingdings" pitchFamily="2" charset="2"/>
              </a:rPr>
              <a:t></a:t>
            </a:r>
            <a:r>
              <a:rPr lang="pt-BR" sz="1600">
                <a:solidFill>
                  <a:schemeClr val="tx1"/>
                </a:solidFill>
                <a:latin typeface="Calibri" panose="020F0502020204030204" pitchFamily="34" charset="0"/>
                <a:cs typeface="Calibri" panose="020F0502020204030204" pitchFamily="34" charset="0"/>
              </a:rPr>
              <a:t> </a:t>
            </a:r>
            <a:r>
              <a:rPr lang="pt-BR"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pensão por morte concedida a dependente do servidor será equivalente a uma cota familiar de 50% (cinquenta por cento) do valor da aposentadoria recebida pelo servidor ou daquela a que teria direito se fosse aposentado por incapacidade permanente na data do óbito, acrescida de cotas de 10 (dez) pontos percentuais por dependente, até o máximo de 100% (cem por cento). </a:t>
            </a:r>
            <a:endParaRPr lang="pt-BR" sz="16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marL="274320" indent="-274320" eaLnBrk="1" fontAlgn="auto" hangingPunct="1">
              <a:spcAft>
                <a:spcPct val="0"/>
              </a:spcAft>
              <a:buClr>
                <a:schemeClr val="accent3"/>
              </a:buClr>
              <a:buFont typeface="Wingdings" pitchFamily="2" charset="2"/>
              <a:buChar char="Ø"/>
              <a:defRPr/>
            </a:pPr>
            <a:r>
              <a:rPr lang="pt-BR" sz="1600" u="sng">
                <a:solidFill>
                  <a:schemeClr val="tx1"/>
                </a:solidFill>
                <a:latin typeface="Calibri" panose="020F0502020204030204" pitchFamily="34" charset="0"/>
                <a:cs typeface="Calibri" panose="020F0502020204030204" pitchFamily="34" charset="0"/>
              </a:rPr>
              <a:t>Cálculo</a:t>
            </a:r>
            <a:r>
              <a:rPr lang="pt-BR" sz="1600">
                <a:solidFill>
                  <a:schemeClr val="tx1"/>
                </a:solidFill>
                <a:latin typeface="Calibri" panose="020F0502020204030204" pitchFamily="34" charset="0"/>
                <a:cs typeface="Calibri" panose="020F0502020204030204" pitchFamily="34" charset="0"/>
              </a:rPr>
              <a:t> </a:t>
            </a:r>
            <a:r>
              <a:rPr lang="pt-BR" sz="1600">
                <a:solidFill>
                  <a:schemeClr val="tx1"/>
                </a:solidFill>
                <a:latin typeface="Calibri" panose="020F0502020204030204" pitchFamily="34" charset="0"/>
                <a:cs typeface="Calibri" panose="020F0502020204030204" pitchFamily="34" charset="0"/>
                <a:sym typeface="Wingdings" pitchFamily="2" charset="2"/>
              </a:rPr>
              <a:t></a:t>
            </a:r>
            <a:r>
              <a:rPr lang="pt-BR" sz="1600">
                <a:solidFill>
                  <a:schemeClr val="tx1"/>
                </a:solidFill>
                <a:latin typeface="Calibri" panose="020F0502020204030204" pitchFamily="34" charset="0"/>
                <a:cs typeface="Calibri" panose="020F0502020204030204" pitchFamily="34" charset="0"/>
              </a:rPr>
              <a:t> </a:t>
            </a:r>
            <a:r>
              <a:rPr lang="pt-BR"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100% (cem por cento) da aposentadoria recebida pelo servidor ou daquela a que teria direito se fosse aposentado por incapacidade permanente na data do óbito, até o limite máximo de benefícios do Regime Geral de Previdência Social</a:t>
            </a:r>
            <a:r>
              <a:rPr lang="pt-BR" sz="16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 </a:t>
            </a:r>
          </a:p>
          <a:p>
            <a:pPr marL="274320" indent="-274320" eaLnBrk="1" fontAlgn="auto" hangingPunct="1">
              <a:spcAft>
                <a:spcPct val="0"/>
              </a:spcAft>
              <a:buClr>
                <a:schemeClr val="accent3"/>
              </a:buClr>
              <a:buFont typeface="Wingdings" pitchFamily="2" charset="2"/>
              <a:buChar char="Ø"/>
              <a:defRPr/>
            </a:pPr>
            <a:r>
              <a:rPr lang="pt-BR" sz="1600" u="sng">
                <a:solidFill>
                  <a:schemeClr val="tx1"/>
                </a:solidFill>
                <a:latin typeface="Calibri" panose="020F0502020204030204" pitchFamily="34" charset="0"/>
                <a:cs typeface="Calibri" panose="020F0502020204030204" pitchFamily="34" charset="0"/>
              </a:rPr>
              <a:t>Reajuste</a:t>
            </a:r>
            <a:r>
              <a:rPr lang="pt-BR" sz="1600">
                <a:solidFill>
                  <a:schemeClr val="tx1"/>
                </a:solidFill>
                <a:latin typeface="Calibri" panose="020F0502020204030204" pitchFamily="34" charset="0"/>
                <a:cs typeface="Calibri" panose="020F0502020204030204" pitchFamily="34" charset="0"/>
              </a:rPr>
              <a:t> </a:t>
            </a:r>
            <a:r>
              <a:rPr lang="pt-BR" sz="1600">
                <a:solidFill>
                  <a:schemeClr val="tx1"/>
                </a:solidFill>
                <a:latin typeface="Calibri" panose="020F0502020204030204" pitchFamily="34" charset="0"/>
                <a:cs typeface="Calibri" panose="020F0502020204030204" pitchFamily="34" charset="0"/>
                <a:sym typeface="Wingdings" pitchFamily="2" charset="2"/>
              </a:rPr>
              <a:t></a:t>
            </a:r>
            <a:r>
              <a:rPr lang="pt-BR" sz="1600">
                <a:solidFill>
                  <a:schemeClr val="tx1"/>
                </a:solidFill>
                <a:latin typeface="Calibri" panose="020F0502020204030204" pitchFamily="34" charset="0"/>
                <a:cs typeface="Calibri" panose="020F0502020204030204" pitchFamily="34" charset="0"/>
              </a:rPr>
              <a:t> </a:t>
            </a:r>
            <a:r>
              <a:rPr lang="pt-BR" sz="16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RGPS.</a:t>
            </a:r>
          </a:p>
          <a:p>
            <a:pPr marL="274320" indent="-274320" eaLnBrk="1" fontAlgn="auto" hangingPunct="1">
              <a:spcAft>
                <a:spcPct val="0"/>
              </a:spcAft>
              <a:buClr>
                <a:schemeClr val="accent3"/>
              </a:buClr>
              <a:buFont typeface="Wingdings" pitchFamily="2" charset="2"/>
              <a:buChar char="Ø"/>
              <a:defRPr/>
            </a:pPr>
            <a:r>
              <a:rPr lang="pt-BR" sz="1600" u="sng">
                <a:solidFill>
                  <a:schemeClr val="tx1"/>
                </a:solidFill>
                <a:latin typeface="Calibri" panose="020F0502020204030204" pitchFamily="34" charset="0"/>
                <a:cs typeface="Calibri" panose="020F0502020204030204" pitchFamily="34" charset="0"/>
              </a:rPr>
              <a:t>Temporalidade</a:t>
            </a:r>
            <a:r>
              <a:rPr lang="pt-BR" sz="1600">
                <a:solidFill>
                  <a:schemeClr val="tx1"/>
                </a:solidFill>
                <a:latin typeface="Calibri" panose="020F0502020204030204" pitchFamily="34" charset="0"/>
                <a:cs typeface="Calibri" panose="020F0502020204030204" pitchFamily="34" charset="0"/>
              </a:rPr>
              <a:t> </a:t>
            </a:r>
            <a:r>
              <a:rPr lang="pt-BR" sz="1600">
                <a:solidFill>
                  <a:schemeClr val="tx1"/>
                </a:solidFill>
                <a:latin typeface="Calibri" panose="020F0502020204030204" pitchFamily="34" charset="0"/>
                <a:cs typeface="Calibri" panose="020F0502020204030204" pitchFamily="34" charset="0"/>
                <a:sym typeface="Wingdings" pitchFamily="2" charset="2"/>
              </a:rPr>
              <a:t></a:t>
            </a:r>
            <a:r>
              <a:rPr lang="pt-BR" sz="1600">
                <a:solidFill>
                  <a:schemeClr val="tx1"/>
                </a:solidFill>
                <a:latin typeface="Calibri" panose="020F0502020204030204" pitchFamily="34" charset="0"/>
                <a:cs typeface="Calibri" panose="020F0502020204030204" pitchFamily="34" charset="0"/>
              </a:rPr>
              <a:t> </a:t>
            </a:r>
            <a:r>
              <a:rPr lang="pt-BR" sz="16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dia do falecimento do servidor?</a:t>
            </a:r>
          </a:p>
          <a:p>
            <a:pPr marL="274320" indent="-274320">
              <a:buClr>
                <a:schemeClr val="accent3"/>
              </a:buClr>
              <a:buFont typeface="Wingdings" pitchFamily="2" charset="2"/>
              <a:buChar char="Ø"/>
              <a:defRPr/>
            </a:pPr>
            <a:r>
              <a:rPr lang="pt-BR" sz="1600" u="sng">
                <a:solidFill>
                  <a:schemeClr val="tx1"/>
                </a:solidFill>
                <a:latin typeface="Calibri" panose="020F0502020204030204" pitchFamily="34" charset="0"/>
                <a:cs typeface="Calibri" panose="020F0502020204030204" pitchFamily="34" charset="0"/>
              </a:rPr>
              <a:t>Duração</a:t>
            </a:r>
            <a:r>
              <a:rPr lang="pt-BR" sz="1600">
                <a:solidFill>
                  <a:schemeClr val="tx1"/>
                </a:solidFill>
                <a:latin typeface="Calibri" panose="020F0502020204030204" pitchFamily="34" charset="0"/>
                <a:cs typeface="Calibri" panose="020F0502020204030204" pitchFamily="34" charset="0"/>
              </a:rPr>
              <a:t> </a:t>
            </a:r>
            <a:r>
              <a:rPr lang="pt-BR" sz="1600">
                <a:solidFill>
                  <a:schemeClr val="tx1"/>
                </a:solidFill>
                <a:latin typeface="Calibri" panose="020F0502020204030204" pitchFamily="34" charset="0"/>
                <a:cs typeface="Calibri" panose="020F0502020204030204" pitchFamily="34" charset="0"/>
                <a:sym typeface="Wingdings" pitchFamily="2" charset="2"/>
              </a:rPr>
              <a:t></a:t>
            </a:r>
            <a:r>
              <a:rPr lang="pt-BR" sz="1600">
                <a:solidFill>
                  <a:schemeClr val="tx1"/>
                </a:solidFill>
                <a:latin typeface="Calibri" panose="020F0502020204030204" pitchFamily="34" charset="0"/>
                <a:cs typeface="Calibri" panose="020F0502020204030204" pitchFamily="34" charset="0"/>
              </a:rPr>
              <a:t> </a:t>
            </a:r>
            <a:r>
              <a:rPr lang="pt-BR" sz="16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vitalício * / temporário</a:t>
            </a:r>
          </a:p>
          <a:p>
            <a:pPr marL="274320" indent="-274320" eaLnBrk="1" fontAlgn="auto" hangingPunct="1">
              <a:spcAft>
                <a:spcPct val="0"/>
              </a:spcAft>
              <a:buClr>
                <a:schemeClr val="accent3"/>
              </a:buClr>
              <a:buFont typeface="Wingdings" pitchFamily="2" charset="2"/>
              <a:buChar char="Ø"/>
              <a:defRPr/>
            </a:pPr>
            <a:r>
              <a:rPr lang="pt-BR" sz="1600" u="sng">
                <a:solidFill>
                  <a:schemeClr val="tx1"/>
                </a:solidFill>
                <a:latin typeface="Calibri" panose="020F0502020204030204" pitchFamily="34" charset="0"/>
                <a:cs typeface="Calibri" panose="020F0502020204030204" pitchFamily="34" charset="0"/>
              </a:rPr>
              <a:t>Contribuição</a:t>
            </a:r>
            <a:r>
              <a:rPr lang="pt-BR" sz="1600">
                <a:solidFill>
                  <a:schemeClr val="tx1"/>
                </a:solidFill>
                <a:latin typeface="Calibri" panose="020F0502020204030204" pitchFamily="34" charset="0"/>
                <a:cs typeface="Calibri" panose="020F0502020204030204" pitchFamily="34" charset="0"/>
              </a:rPr>
              <a:t> </a:t>
            </a:r>
            <a:r>
              <a:rPr lang="pt-BR" sz="1600">
                <a:solidFill>
                  <a:schemeClr val="tx1"/>
                </a:solidFill>
                <a:latin typeface="Calibri" panose="020F0502020204030204" pitchFamily="34" charset="0"/>
                <a:cs typeface="Calibri" panose="020F0502020204030204" pitchFamily="34" charset="0"/>
                <a:sym typeface="Wingdings" pitchFamily="2" charset="2"/>
              </a:rPr>
              <a:t> </a:t>
            </a:r>
            <a:r>
              <a:rPr lang="pt-BR" sz="16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sym typeface="Wingdings" pitchFamily="2" charset="2"/>
              </a:rPr>
              <a:t>valor acima do limite máximo RGPS </a:t>
            </a:r>
            <a:r>
              <a:rPr lang="pt-BR" sz="1600" u="sng">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sym typeface="Wingdings" pitchFamily="2" charset="2"/>
              </a:rPr>
              <a:t>ou o excedente ao salário mínimo</a:t>
            </a:r>
            <a:r>
              <a:rPr lang="pt-BR" sz="16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sym typeface="Wingdings" pitchFamily="2" charset="2"/>
              </a:rPr>
              <a:t>, na forma da lei</a:t>
            </a:r>
            <a:endParaRPr kumimoji="0" lang="pt-BR" sz="1600" i="0" u="none"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Calibri" panose="020F0502020204030204" pitchFamily="34" charset="0"/>
            </a:endParaRPr>
          </a:p>
          <a:p>
            <a:pPr rtl="0"/>
            <a:endParaRPr lang="pt-BR"/>
          </a:p>
        </p:txBody>
      </p:sp>
    </p:spTree>
    <p:extLst>
      <p:ext uri="{BB962C8B-B14F-4D97-AF65-F5344CB8AC3E}">
        <p14:creationId xmlns:p14="http://schemas.microsoft.com/office/powerpoint/2010/main" val="229224539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DF258-FBDF-4B27-9629-7EDE5A44E595}"/>
              </a:ext>
            </a:extLst>
          </p:cNvPr>
          <p:cNvSpPr>
            <a:spLocks noGrp="1"/>
          </p:cNvSpPr>
          <p:nvPr>
            <p:ph type="title"/>
          </p:nvPr>
        </p:nvSpPr>
        <p:spPr>
          <a:xfrm>
            <a:off x="6930776" y="477366"/>
            <a:ext cx="4644000" cy="1341602"/>
          </a:xfrm>
        </p:spPr>
        <p:txBody>
          <a:bodyPr rtlCol="0" anchor="ctr">
            <a:normAutofit/>
          </a:bodyPr>
          <a:lstStyle>
            <a:defPPr>
              <a:defRPr lang="pt-BR"/>
            </a:defPPr>
          </a:lstStyle>
          <a:p>
            <a:pPr rtl="0"/>
            <a:r>
              <a:rPr lang="pt-BR"/>
              <a:t>DIREITO ADQUIRIDO</a:t>
            </a:r>
          </a:p>
        </p:txBody>
      </p:sp>
      <p:sp>
        <p:nvSpPr>
          <p:cNvPr id="3" name="Espaço Reservado para Conteúdo 2">
            <a:extLst>
              <a:ext uri="{FF2B5EF4-FFF2-40B4-BE49-F238E27FC236}">
                <a16:creationId xmlns:a16="http://schemas.microsoft.com/office/drawing/2014/main" id="{9276B044-A495-4FDE-B341-D8F787F3BAD4}"/>
              </a:ext>
            </a:extLst>
          </p:cNvPr>
          <p:cNvSpPr>
            <a:spLocks noGrp="1"/>
          </p:cNvSpPr>
          <p:nvPr>
            <p:ph type="body" sz="half" idx="2"/>
          </p:nvPr>
        </p:nvSpPr>
        <p:spPr>
          <a:xfrm>
            <a:off x="6930775" y="1966451"/>
            <a:ext cx="4644001" cy="4388615"/>
          </a:xfrm>
        </p:spPr>
        <p:txBody>
          <a:bodyPr rtlCol="0">
            <a:normAutofit/>
          </a:bodyPr>
          <a:lstStyle>
            <a:defPPr>
              <a:defRPr lang="pt-BR"/>
            </a:defPPr>
          </a:lstStyle>
          <a:p>
            <a:pPr marL="457200" indent="-457200" rtl="0">
              <a:spcAft>
                <a:spcPts val="600"/>
              </a:spcAft>
              <a:buAutoNum type="arabicPeriod"/>
            </a:pPr>
            <a:endParaRPr lang="pt-BR"/>
          </a:p>
          <a:p>
            <a:pPr rtl="0">
              <a:spcAft>
                <a:spcPts val="600"/>
              </a:spcAft>
            </a:pPr>
            <a:endParaRPr lang="pt-BR"/>
          </a:p>
        </p:txBody>
      </p:sp>
      <p:pic>
        <p:nvPicPr>
          <p:cNvPr id="6" name="Imagem 4">
            <a:extLst>
              <a:ext uri="{FF2B5EF4-FFF2-40B4-BE49-F238E27FC236}">
                <a16:creationId xmlns:a16="http://schemas.microsoft.com/office/drawing/2014/main" id="{D784EECA-5847-1CC2-D8CB-1B750369739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6246" y="1659841"/>
            <a:ext cx="4646651" cy="3400920"/>
          </a:xfrm>
          <a:custGeom>
            <a:avLst/>
            <a:gdLst>
              <a:gd name="connsiteX0" fmla="*/ 0 w 4646651"/>
              <a:gd name="connsiteY0" fmla="*/ 0 h 5383413"/>
              <a:gd name="connsiteX1" fmla="*/ 4168046 w 4646651"/>
              <a:gd name="connsiteY1" fmla="*/ 0 h 5383413"/>
              <a:gd name="connsiteX2" fmla="*/ 4646651 w 4646651"/>
              <a:gd name="connsiteY2" fmla="*/ 478605 h 5383413"/>
              <a:gd name="connsiteX3" fmla="*/ 4646651 w 4646651"/>
              <a:gd name="connsiteY3" fmla="*/ 5383413 h 5383413"/>
              <a:gd name="connsiteX4" fmla="*/ 478605 w 4646651"/>
              <a:gd name="connsiteY4" fmla="*/ 5383413 h 5383413"/>
              <a:gd name="connsiteX5" fmla="*/ 0 w 4646651"/>
              <a:gd name="connsiteY5" fmla="*/ 4904808 h 538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6651" h="5383413">
                <a:moveTo>
                  <a:pt x="0" y="0"/>
                </a:moveTo>
                <a:lnTo>
                  <a:pt x="4168046" y="0"/>
                </a:lnTo>
                <a:lnTo>
                  <a:pt x="4646651" y="478605"/>
                </a:lnTo>
                <a:lnTo>
                  <a:pt x="4646651" y="5383413"/>
                </a:lnTo>
                <a:lnTo>
                  <a:pt x="478605" y="5383413"/>
                </a:lnTo>
                <a:lnTo>
                  <a:pt x="0" y="4904808"/>
                </a:lnTo>
                <a:close/>
              </a:path>
            </a:pathLst>
          </a:custGeom>
          <a:solidFill>
            <a:srgbClr val="FFFFFF"/>
          </a:solidFill>
          <a:ln w="57150">
            <a:solidFill>
              <a:schemeClr val="bg1"/>
            </a:solidFill>
          </a:ln>
        </p:spPr>
      </p:pic>
      <p:sp>
        <p:nvSpPr>
          <p:cNvPr id="7" name="Espaço Reservado para Texto 3">
            <a:extLst>
              <a:ext uri="{FF2B5EF4-FFF2-40B4-BE49-F238E27FC236}">
                <a16:creationId xmlns:a16="http://schemas.microsoft.com/office/drawing/2014/main" id="{D1D76395-4D54-14FD-CB6A-4750C89E4241}"/>
              </a:ext>
            </a:extLst>
          </p:cNvPr>
          <p:cNvSpPr txBox="1"/>
          <p:nvPr/>
        </p:nvSpPr>
        <p:spPr>
          <a:xfrm>
            <a:off x="6739105" y="1966450"/>
            <a:ext cx="4835672" cy="3984183"/>
          </a:xfrm>
          <a:prstGeom prst="rect">
            <a:avLst/>
          </a:prstGeom>
        </p:spPr>
        <p:txBody>
          <a:bodyPr vert="horz" lIns="91440" tIns="45720" rIns="91440" bIns="45720" rtlCol="0">
            <a:noAutofit/>
          </a:bodyPr>
          <a:lstStyle>
            <a:defPPr rtl="0">
              <a:defRPr lang="pt-BR"/>
            </a:defPPr>
            <a:lvl1pPr marL="285750" indent="-285750" algn="l" defTabSz="914400" rtl="0" eaLnBrk="1" latinLnBrk="0" hangingPunct="1">
              <a:lnSpc>
                <a:spcPct val="100000"/>
              </a:lnSpc>
              <a:spcBef>
                <a:spcPct val="0"/>
              </a:spcBef>
              <a:spcAft>
                <a:spcPct val="0"/>
              </a:spcAft>
              <a:buFont typeface="Arial" pitchFamily="34" charset="0"/>
              <a:buChar char="•"/>
              <a:defRPr lang="pt-BR" sz="18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Arial" pitchFamily="34" charset="0"/>
              <a:buNone/>
              <a:defRPr lang="pt-B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Arial" pitchFamily="34" charset="0"/>
              <a:buNone/>
              <a:defRPr lang="pt-B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Arial" pitchFamily="34" charset="0"/>
              <a:buNone/>
              <a:defRPr lang="pt-B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Arial" pitchFamily="34" charset="0"/>
              <a:buNone/>
              <a:defRPr lang="pt-B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lang="pt-B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lang="pt-B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lang="pt-B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lang="pt-BR" sz="1000" kern="1200" baseline="0">
                <a:solidFill>
                  <a:schemeClr val="tx2"/>
                </a:solidFill>
                <a:latin typeface="+mn-lt"/>
                <a:ea typeface="+mn-ea"/>
                <a:cs typeface="+mn-cs"/>
              </a:defRPr>
            </a:lvl9pPr>
          </a:lstStyle>
          <a:p>
            <a:pPr indent="900430" algn="just">
              <a:tabLst>
                <a:tab pos="900430" algn="l"/>
              </a:tabLst>
              <a:defRPr/>
            </a:pPr>
            <a:r>
              <a:rPr lang="pt-BR" sz="3200" b="1"/>
              <a:t> </a:t>
            </a:r>
            <a:r>
              <a:rPr lang="pt-BR" sz="3200">
                <a:latin typeface="Calibri" panose="020F0502020204030204" pitchFamily="34" charset="0"/>
              </a:rPr>
              <a:t>EC n° 103/19: Art.24.(...) §4º As restrições previstas neste artigo não serão aplicadas se o direito aos benefícios houver sido adquirido antes da data de entrada em vigor desta Emenda Constitucional.</a:t>
            </a:r>
          </a:p>
          <a:p>
            <a:endParaRPr lang="pt-BR"/>
          </a:p>
        </p:txBody>
      </p:sp>
    </p:spTree>
    <p:extLst>
      <p:ext uri="{BB962C8B-B14F-4D97-AF65-F5344CB8AC3E}">
        <p14:creationId xmlns:p14="http://schemas.microsoft.com/office/powerpoint/2010/main" val="356578958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28594-E3E7-4921-BB26-C93A4252F5E9}"/>
              </a:ext>
            </a:extLst>
          </p:cNvPr>
          <p:cNvSpPr>
            <a:spLocks noGrp="1"/>
          </p:cNvSpPr>
          <p:nvPr>
            <p:ph type="ctrTitle"/>
          </p:nvPr>
        </p:nvSpPr>
        <p:spPr>
          <a:xfrm>
            <a:off x="1161803" y="3429000"/>
            <a:ext cx="9868394" cy="976424"/>
          </a:xfrm>
        </p:spPr>
        <p:txBody>
          <a:bodyPr rtlCol="0"/>
          <a:lstStyle>
            <a:defPPr>
              <a:defRPr lang="pt-BR"/>
            </a:defPPr>
          </a:lstStyle>
          <a:p>
            <a:r>
              <a:rPr lang="pt-BR">
                <a:latin typeface="Impact" panose="020B0806030902050204" pitchFamily="34" charset="0"/>
              </a:rPr>
              <a:t>ACÚMULO DE BENEFÍCIOS</a:t>
            </a:r>
            <a:br>
              <a:rPr lang="pt-BR" sz="6600" b="1" i="0" u="none" strike="noStrike">
                <a:solidFill>
                  <a:srgbClr val="374151"/>
                </a:solidFill>
                <a:effectLst/>
                <a:latin typeface="Roboto" panose="02000000000000000000" pitchFamily="2" charset="0"/>
              </a:rPr>
            </a:br>
            <a:endParaRPr lang="pt-BR" cap="none">
              <a:latin typeface="Impact" panose="020B0806030902050204" pitchFamily="34" charset="0"/>
            </a:endParaRPr>
          </a:p>
        </p:txBody>
      </p:sp>
    </p:spTree>
    <p:extLst>
      <p:ext uri="{BB962C8B-B14F-4D97-AF65-F5344CB8AC3E}">
        <p14:creationId xmlns:p14="http://schemas.microsoft.com/office/powerpoint/2010/main" val="67519033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DF258-FBDF-4B27-9629-7EDE5A44E595}"/>
              </a:ext>
            </a:extLst>
          </p:cNvPr>
          <p:cNvSpPr>
            <a:spLocks noGrp="1"/>
          </p:cNvSpPr>
          <p:nvPr>
            <p:ph type="title" idx="4294967295"/>
          </p:nvPr>
        </p:nvSpPr>
        <p:spPr>
          <a:xfrm>
            <a:off x="1026942" y="278545"/>
            <a:ext cx="9601200" cy="720725"/>
          </a:xfrm>
        </p:spPr>
        <p:txBody>
          <a:bodyPr rtlCol="0">
            <a:noAutofit/>
          </a:bodyPr>
          <a:lstStyle>
            <a:defPPr>
              <a:defRPr lang="pt-BR"/>
            </a:defPPr>
          </a:lstStyle>
          <a:p>
            <a:pPr rtl="0"/>
            <a:r>
              <a:rPr lang="pt-BR" sz="3200" b="1"/>
              <a:t>ACÚMULO DE BENEFÍCIOS </a:t>
            </a:r>
            <a:r>
              <a:rPr lang="pt-BR" sz="2800"/>
              <a:t>– </a:t>
            </a:r>
            <a:r>
              <a:rPr lang="pt-BR" sz="3200" b="1"/>
              <a:t>EC n° 103/2019</a:t>
            </a:r>
            <a:endParaRPr lang="pt-BR" sz="2800"/>
          </a:p>
        </p:txBody>
      </p:sp>
      <p:sp>
        <p:nvSpPr>
          <p:cNvPr id="3" name="Espaço Reservado para Conteúdo 2">
            <a:extLst>
              <a:ext uri="{FF2B5EF4-FFF2-40B4-BE49-F238E27FC236}">
                <a16:creationId xmlns:a16="http://schemas.microsoft.com/office/drawing/2014/main" id="{9276B044-A495-4FDE-B341-D8F787F3BAD4}"/>
              </a:ext>
            </a:extLst>
          </p:cNvPr>
          <p:cNvSpPr>
            <a:spLocks noGrp="1"/>
          </p:cNvSpPr>
          <p:nvPr>
            <p:ph idx="4294967295"/>
          </p:nvPr>
        </p:nvSpPr>
        <p:spPr>
          <a:xfrm>
            <a:off x="1026942" y="1224352"/>
            <a:ext cx="10986867" cy="4824755"/>
          </a:xfrm>
        </p:spPr>
        <p:txBody>
          <a:bodyPr rtlCol="0"/>
          <a:lstStyle>
            <a:defPPr>
              <a:defRPr lang="pt-BR"/>
            </a:defPPr>
          </a:lstStyle>
          <a:p>
            <a:pPr marL="0" indent="0" algn="just">
              <a:buNone/>
            </a:pPr>
            <a:r>
              <a:rPr lang="pt-BR" sz="1800" b="0" i="0">
                <a:solidFill>
                  <a:srgbClr val="000000"/>
                </a:solidFill>
                <a:effectLst/>
                <a:latin typeface="Arial" pitchFamily="34" charset="0"/>
              </a:rPr>
              <a:t>Art. 24. É vedada a acumulação de mais de uma pensão por morte deixada por cônjuge ou companheiro, no </a:t>
            </a:r>
            <a:r>
              <a:rPr lang="pt-BR" sz="1800">
                <a:solidFill>
                  <a:srgbClr val="000000"/>
                </a:solidFill>
                <a:latin typeface="Arial" pitchFamily="34" charset="0"/>
              </a:rPr>
              <a:t>âmbito do mesmo regime de previdência social, ressalvadas as pensões do mesmo instituidor decorrentes do exercício de cargos acumuláveis na forma do </a:t>
            </a:r>
            <a:r>
              <a:rPr lang="pt-BR" sz="1800">
                <a:solidFill>
                  <a:srgbClr val="000000"/>
                </a:solidFill>
                <a:latin typeface="Arial" pitchFamily="34" charset="0"/>
                <a:hlinkClick r:id="rId3">
                  <a:extLst>
                    <a:ext uri="{A12FA001-AC4F-418D-AE19-62706E023703}">
                      <ahyp:hlinkClr xmlns:ahyp="http://schemas.microsoft.com/office/drawing/2018/hyperlinkcolor" val="tx"/>
                    </a:ext>
                  </a:extLst>
                </a:hlinkClick>
              </a:rPr>
              <a:t>art. 37 da Constituição Federal</a:t>
            </a:r>
            <a:r>
              <a:rPr lang="pt-BR" sz="1800">
                <a:solidFill>
                  <a:srgbClr val="000000"/>
                </a:solidFill>
                <a:latin typeface="Arial" pitchFamily="34" charset="0"/>
              </a:rPr>
              <a:t>.</a:t>
            </a:r>
          </a:p>
          <a:p>
            <a:pPr marL="0" indent="0" algn="just">
              <a:buNone/>
            </a:pPr>
            <a:r>
              <a:rPr lang="pt-BR" sz="1800" b="0" i="0">
                <a:solidFill>
                  <a:srgbClr val="000000"/>
                </a:solidFill>
                <a:effectLst/>
                <a:latin typeface="Arial" pitchFamily="34" charset="0"/>
              </a:rPr>
              <a:t>I - pensão por morte deixada por cônjuge ou companheiro de um regime de previdência social com pensão por morte concedida por outro regime de previdência social ou com pensões decorrentes das atividades militares de </a:t>
            </a:r>
            <a:r>
              <a:rPr lang="pt-BR" sz="1800">
                <a:solidFill>
                  <a:srgbClr val="000000"/>
                </a:solidFill>
                <a:latin typeface="Arial" pitchFamily="34" charset="0"/>
              </a:rPr>
              <a:t>que tratam os </a:t>
            </a:r>
            <a:r>
              <a:rPr lang="pt-BR" sz="1800">
                <a:solidFill>
                  <a:srgbClr val="000000"/>
                </a:solidFill>
                <a:latin typeface="Arial" pitchFamily="34" charset="0"/>
                <a:hlinkClick r:id="rId4">
                  <a:extLst>
                    <a:ext uri="{A12FA001-AC4F-418D-AE19-62706E023703}">
                      <ahyp:hlinkClr xmlns:ahyp="http://schemas.microsoft.com/office/drawing/2018/hyperlinkcolor" val="tx"/>
                    </a:ext>
                  </a:extLst>
                </a:hlinkClick>
              </a:rPr>
              <a:t>arts. 42</a:t>
            </a:r>
            <a:r>
              <a:rPr lang="pt-BR" sz="1800">
                <a:solidFill>
                  <a:srgbClr val="000000"/>
                </a:solidFill>
                <a:latin typeface="Arial" pitchFamily="34" charset="0"/>
              </a:rPr>
              <a:t> e </a:t>
            </a:r>
            <a:r>
              <a:rPr lang="pt-BR" sz="1800">
                <a:solidFill>
                  <a:srgbClr val="000000"/>
                </a:solidFill>
                <a:latin typeface="Arial" pitchFamily="34" charset="0"/>
                <a:hlinkClick r:id="rId5">
                  <a:extLst>
                    <a:ext uri="{A12FA001-AC4F-418D-AE19-62706E023703}">
                      <ahyp:hlinkClr xmlns:ahyp="http://schemas.microsoft.com/office/drawing/2018/hyperlinkcolor" val="tx"/>
                    </a:ext>
                  </a:extLst>
                </a:hlinkClick>
              </a:rPr>
              <a:t>142 da Constituição Federal</a:t>
            </a:r>
            <a:r>
              <a:rPr lang="pt-BR" sz="1800">
                <a:solidFill>
                  <a:srgbClr val="000000"/>
                </a:solidFill>
                <a:latin typeface="Arial" pitchFamily="34" charset="0"/>
              </a:rPr>
              <a:t>;</a:t>
            </a:r>
          </a:p>
          <a:p>
            <a:pPr algn="just"/>
            <a:endParaRPr lang="pt-BR" sz="1800">
              <a:solidFill>
                <a:srgbClr val="000000"/>
              </a:solidFill>
              <a:latin typeface="Arial" pitchFamily="34" charset="0"/>
            </a:endParaRPr>
          </a:p>
          <a:p>
            <a:pPr marL="0" indent="0" algn="just">
              <a:buNone/>
            </a:pPr>
            <a:r>
              <a:rPr lang="pt-BR" sz="1800">
                <a:solidFill>
                  <a:srgbClr val="000000"/>
                </a:solidFill>
                <a:latin typeface="Arial" pitchFamily="34" charset="0"/>
              </a:rPr>
              <a:t>II - pensão por morte deixada por cônjuge ou companheiro de um regime de previdência social com aposentadoria concedida no âmbito do Regime Geral de Previdência Social ou de regime próprio de previdência social ou com proventos de inatividade decorrentes das atividades militares de que tratam os </a:t>
            </a:r>
            <a:r>
              <a:rPr lang="pt-BR" sz="1800">
                <a:solidFill>
                  <a:srgbClr val="000000"/>
                </a:solidFill>
                <a:latin typeface="Arial" pitchFamily="34" charset="0"/>
                <a:hlinkClick r:id="rId4">
                  <a:extLst>
                    <a:ext uri="{A12FA001-AC4F-418D-AE19-62706E023703}">
                      <ahyp:hlinkClr xmlns:ahyp="http://schemas.microsoft.com/office/drawing/2018/hyperlinkcolor" val="tx"/>
                    </a:ext>
                  </a:extLst>
                </a:hlinkClick>
              </a:rPr>
              <a:t>arts. 42</a:t>
            </a:r>
            <a:r>
              <a:rPr lang="pt-BR" sz="1800">
                <a:solidFill>
                  <a:srgbClr val="000000"/>
                </a:solidFill>
                <a:latin typeface="Arial" pitchFamily="34" charset="0"/>
              </a:rPr>
              <a:t> e </a:t>
            </a:r>
            <a:r>
              <a:rPr lang="pt-BR" sz="1800">
                <a:solidFill>
                  <a:srgbClr val="000000"/>
                </a:solidFill>
                <a:latin typeface="Arial" pitchFamily="34" charset="0"/>
                <a:hlinkClick r:id="rId5">
                  <a:extLst>
                    <a:ext uri="{A12FA001-AC4F-418D-AE19-62706E023703}">
                      <ahyp:hlinkClr xmlns:ahyp="http://schemas.microsoft.com/office/drawing/2018/hyperlinkcolor" val="tx"/>
                    </a:ext>
                  </a:extLst>
                </a:hlinkClick>
              </a:rPr>
              <a:t>142 da Constituição Federal</a:t>
            </a:r>
            <a:r>
              <a:rPr lang="pt-BR" sz="1800">
                <a:solidFill>
                  <a:srgbClr val="000000"/>
                </a:solidFill>
                <a:latin typeface="Arial" pitchFamily="34" charset="0"/>
              </a:rPr>
              <a:t>; ou</a:t>
            </a:r>
          </a:p>
          <a:p>
            <a:pPr algn="just"/>
            <a:endParaRPr lang="pt-BR" sz="1800">
              <a:solidFill>
                <a:srgbClr val="000000"/>
              </a:solidFill>
              <a:latin typeface="Arial" pitchFamily="34" charset="0"/>
            </a:endParaRPr>
          </a:p>
          <a:p>
            <a:pPr marL="0" indent="0" algn="just">
              <a:buNone/>
            </a:pPr>
            <a:r>
              <a:rPr lang="pt-BR" sz="1800">
                <a:solidFill>
                  <a:srgbClr val="000000"/>
                </a:solidFill>
                <a:latin typeface="Arial" pitchFamily="34" charset="0"/>
              </a:rPr>
              <a:t>III - pensões decorrentes das atividades militares de que tratam os </a:t>
            </a:r>
            <a:r>
              <a:rPr lang="pt-BR" sz="1800">
                <a:solidFill>
                  <a:srgbClr val="000000"/>
                </a:solidFill>
                <a:latin typeface="Arial" pitchFamily="34" charset="0"/>
                <a:hlinkClick r:id="rId4">
                  <a:extLst>
                    <a:ext uri="{A12FA001-AC4F-418D-AE19-62706E023703}">
                      <ahyp:hlinkClr xmlns:ahyp="http://schemas.microsoft.com/office/drawing/2018/hyperlinkcolor" val="tx"/>
                    </a:ext>
                  </a:extLst>
                </a:hlinkClick>
              </a:rPr>
              <a:t>arts. 42</a:t>
            </a:r>
            <a:r>
              <a:rPr lang="pt-BR" sz="1800">
                <a:solidFill>
                  <a:srgbClr val="000000"/>
                </a:solidFill>
                <a:latin typeface="Arial" pitchFamily="34" charset="0"/>
              </a:rPr>
              <a:t> e </a:t>
            </a:r>
            <a:r>
              <a:rPr lang="pt-BR" sz="1800">
                <a:solidFill>
                  <a:srgbClr val="000000"/>
                </a:solidFill>
                <a:latin typeface="Arial" pitchFamily="34" charset="0"/>
                <a:hlinkClick r:id="rId5">
                  <a:extLst>
                    <a:ext uri="{A12FA001-AC4F-418D-AE19-62706E023703}">
                      <ahyp:hlinkClr xmlns:ahyp="http://schemas.microsoft.com/office/drawing/2018/hyperlinkcolor" val="tx"/>
                    </a:ext>
                  </a:extLst>
                </a:hlinkClick>
              </a:rPr>
              <a:t>142 da Constituição Federal </a:t>
            </a:r>
            <a:r>
              <a:rPr lang="pt-BR" sz="1800">
                <a:solidFill>
                  <a:srgbClr val="000000"/>
                </a:solidFill>
                <a:latin typeface="Arial" pitchFamily="34" charset="0"/>
              </a:rPr>
              <a:t>com aposentadoria concedida no âmbito do Regime Geral de Previdência Social ou de regime próprio de previdência social.</a:t>
            </a:r>
          </a:p>
          <a:p>
            <a:pPr rtl="0"/>
            <a:endParaRPr lang="pt-BR"/>
          </a:p>
        </p:txBody>
      </p:sp>
    </p:spTree>
    <p:extLst>
      <p:ext uri="{BB962C8B-B14F-4D97-AF65-F5344CB8AC3E}">
        <p14:creationId xmlns:p14="http://schemas.microsoft.com/office/powerpoint/2010/main" val="402541208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DF258-FBDF-4B27-9629-7EDE5A44E595}"/>
              </a:ext>
            </a:extLst>
          </p:cNvPr>
          <p:cNvSpPr>
            <a:spLocks noGrp="1"/>
          </p:cNvSpPr>
          <p:nvPr>
            <p:ph type="title" idx="4294967295"/>
          </p:nvPr>
        </p:nvSpPr>
        <p:spPr>
          <a:xfrm>
            <a:off x="1026942" y="278545"/>
            <a:ext cx="9601200" cy="720725"/>
          </a:xfrm>
        </p:spPr>
        <p:txBody>
          <a:bodyPr rtlCol="0">
            <a:noAutofit/>
          </a:bodyPr>
          <a:lstStyle>
            <a:defPPr>
              <a:defRPr lang="pt-BR"/>
            </a:defPPr>
          </a:lstStyle>
          <a:p>
            <a:pPr rtl="0"/>
            <a:r>
              <a:rPr lang="pt-BR" sz="3200" b="1"/>
              <a:t>ACÚMULO DE BENEFÍCIOS </a:t>
            </a:r>
            <a:r>
              <a:rPr lang="pt-BR" sz="2800"/>
              <a:t>– </a:t>
            </a:r>
            <a:r>
              <a:rPr lang="pt-BR" sz="3200" b="1"/>
              <a:t>EC n° 103/2019</a:t>
            </a:r>
            <a:endParaRPr lang="pt-BR" sz="2800"/>
          </a:p>
        </p:txBody>
      </p:sp>
      <p:sp>
        <p:nvSpPr>
          <p:cNvPr id="3" name="Espaço Reservado para Conteúdo 2">
            <a:extLst>
              <a:ext uri="{FF2B5EF4-FFF2-40B4-BE49-F238E27FC236}">
                <a16:creationId xmlns:a16="http://schemas.microsoft.com/office/drawing/2014/main" id="{9276B044-A495-4FDE-B341-D8F787F3BAD4}"/>
              </a:ext>
            </a:extLst>
          </p:cNvPr>
          <p:cNvSpPr>
            <a:spLocks noGrp="1"/>
          </p:cNvSpPr>
          <p:nvPr>
            <p:ph idx="4294967295"/>
          </p:nvPr>
        </p:nvSpPr>
        <p:spPr>
          <a:xfrm>
            <a:off x="1026942" y="1224352"/>
            <a:ext cx="10986867" cy="4824755"/>
          </a:xfrm>
        </p:spPr>
        <p:txBody>
          <a:bodyPr rtlCol="0"/>
          <a:lstStyle>
            <a:defPPr>
              <a:defRPr lang="pt-BR"/>
            </a:defPPr>
          </a:lstStyle>
          <a:p>
            <a:pPr marL="0" indent="0" algn="just">
              <a:buNone/>
            </a:pPr>
            <a:r>
              <a:rPr lang="pt-BR" sz="1800" b="0" i="0">
                <a:solidFill>
                  <a:srgbClr val="000000"/>
                </a:solidFill>
                <a:effectLst/>
                <a:latin typeface="Arial" pitchFamily="34" charset="0"/>
              </a:rPr>
              <a:t>É assegurada a percepção do valor integral do benefício mais vantajoso e de uma parte de cada um dos demais benefícios, apurada cumulativamente de acordo com as seguintes faixas:</a:t>
            </a:r>
          </a:p>
          <a:p>
            <a:pPr algn="just"/>
            <a:endParaRPr lang="pt-BR" sz="1400" b="0" i="0">
              <a:solidFill>
                <a:srgbClr val="000000"/>
              </a:solidFill>
              <a:effectLst/>
              <a:latin typeface="Times New Roman" panose="02020603050405020304" pitchFamily="18" charset="0"/>
            </a:endParaRPr>
          </a:p>
          <a:p>
            <a:pPr marL="0" indent="0" algn="just">
              <a:buNone/>
            </a:pPr>
            <a:r>
              <a:rPr lang="pt-BR" sz="1800" b="0" i="0">
                <a:solidFill>
                  <a:srgbClr val="000000"/>
                </a:solidFill>
                <a:effectLst/>
                <a:latin typeface="Arial" pitchFamily="34" charset="0"/>
              </a:rPr>
              <a:t>I - 60% (sessenta por cento) do valor que exceder 1 (um) salário-mínimo, até o limite de 2 (dois) salários-mínimos;</a:t>
            </a:r>
            <a:endParaRPr lang="pt-BR" sz="1400" b="0" i="0">
              <a:solidFill>
                <a:srgbClr val="000000"/>
              </a:solidFill>
              <a:effectLst/>
              <a:latin typeface="Times New Roman" panose="02020603050405020304" pitchFamily="18" charset="0"/>
            </a:endParaRPr>
          </a:p>
          <a:p>
            <a:pPr marL="0" indent="0" algn="just">
              <a:buNone/>
            </a:pPr>
            <a:r>
              <a:rPr lang="pt-BR" sz="1800" b="0" i="0">
                <a:solidFill>
                  <a:srgbClr val="000000"/>
                </a:solidFill>
                <a:effectLst/>
                <a:latin typeface="Arial" pitchFamily="34" charset="0"/>
              </a:rPr>
              <a:t>II - 40% (quarenta por cento) do valor que exceder 2 (dois) salários-mínimos, até o limite de 3 (três) salários-mínimos;</a:t>
            </a:r>
            <a:endParaRPr lang="pt-BR" sz="1400" b="0" i="0">
              <a:solidFill>
                <a:srgbClr val="000000"/>
              </a:solidFill>
              <a:effectLst/>
              <a:latin typeface="Times New Roman" panose="02020603050405020304" pitchFamily="18" charset="0"/>
            </a:endParaRPr>
          </a:p>
          <a:p>
            <a:pPr marL="0" indent="0" algn="just">
              <a:buNone/>
            </a:pPr>
            <a:r>
              <a:rPr lang="pt-BR" sz="1800" b="0" i="0">
                <a:solidFill>
                  <a:srgbClr val="000000"/>
                </a:solidFill>
                <a:effectLst/>
                <a:latin typeface="Arial" pitchFamily="34" charset="0"/>
              </a:rPr>
              <a:t>III - 20% (vinte por cento) do valor que exceder 3 (três) salários-mínimos, até o limite de 4 (quatro) salários-mínimos; e</a:t>
            </a:r>
            <a:endParaRPr lang="pt-BR" sz="1400" b="0" i="0">
              <a:solidFill>
                <a:srgbClr val="000000"/>
              </a:solidFill>
              <a:effectLst/>
              <a:latin typeface="Times New Roman" panose="02020603050405020304" pitchFamily="18" charset="0"/>
            </a:endParaRPr>
          </a:p>
          <a:p>
            <a:pPr marL="0" indent="0" algn="just">
              <a:buNone/>
            </a:pPr>
            <a:r>
              <a:rPr lang="pt-BR" sz="1800" b="0" i="0">
                <a:solidFill>
                  <a:srgbClr val="000000"/>
                </a:solidFill>
                <a:effectLst/>
                <a:latin typeface="Arial" pitchFamily="34" charset="0"/>
              </a:rPr>
              <a:t>IV - 10% (dez por cento) do valor que exceder 4 (quatro) salários-mínimos.</a:t>
            </a:r>
            <a:endParaRPr lang="pt-BR" sz="1400" b="0" i="0">
              <a:solidFill>
                <a:srgbClr val="000000"/>
              </a:solidFill>
              <a:effectLst/>
              <a:latin typeface="Times New Roman" panose="02020603050405020304" pitchFamily="18" charset="0"/>
            </a:endParaRPr>
          </a:p>
          <a:p>
            <a:pPr algn="just"/>
            <a:endParaRPr lang="pt-BR" sz="1400">
              <a:solidFill>
                <a:srgbClr val="000000"/>
              </a:solidFill>
              <a:latin typeface="Arial" pitchFamily="34" charset="0"/>
            </a:endParaRPr>
          </a:p>
          <a:p>
            <a:pPr marL="0" indent="0" algn="just">
              <a:buNone/>
            </a:pPr>
            <a:r>
              <a:rPr lang="pt-BR" sz="1800" b="0" i="0">
                <a:solidFill>
                  <a:srgbClr val="000000"/>
                </a:solidFill>
                <a:effectLst/>
                <a:latin typeface="Arial" pitchFamily="34" charset="0"/>
              </a:rPr>
              <a:t>A aplicação acima poderá ser revista a qualquer tempo, a pedido do interessado, em razão de alteração de algum dos benefícios.</a:t>
            </a:r>
            <a:endParaRPr lang="pt-BR" sz="1400" b="0" i="0">
              <a:solidFill>
                <a:srgbClr val="000000"/>
              </a:solidFill>
              <a:effectLst/>
              <a:latin typeface="Times New Roman" panose="02020603050405020304" pitchFamily="18" charset="0"/>
            </a:endParaRPr>
          </a:p>
          <a:p>
            <a:pPr rtl="0"/>
            <a:endParaRPr lang="pt-BR"/>
          </a:p>
        </p:txBody>
      </p:sp>
    </p:spTree>
    <p:extLst>
      <p:ext uri="{BB962C8B-B14F-4D97-AF65-F5344CB8AC3E}">
        <p14:creationId xmlns:p14="http://schemas.microsoft.com/office/powerpoint/2010/main" val="6929350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DF258-FBDF-4B27-9629-7EDE5A44E595}"/>
              </a:ext>
            </a:extLst>
          </p:cNvPr>
          <p:cNvSpPr>
            <a:spLocks noGrp="1"/>
          </p:cNvSpPr>
          <p:nvPr>
            <p:ph type="title"/>
          </p:nvPr>
        </p:nvSpPr>
        <p:spPr>
          <a:xfrm>
            <a:off x="1400908" y="540225"/>
            <a:ext cx="9502727" cy="720213"/>
          </a:xfrm>
        </p:spPr>
        <p:txBody>
          <a:bodyPr rtlCol="0"/>
          <a:lstStyle>
            <a:defPPr>
              <a:defRPr lang="pt-BR"/>
            </a:defPPr>
          </a:lstStyle>
          <a:p>
            <a:r>
              <a:rPr lang="pt-BR" sz="2800" b="1"/>
              <a:t>ACÚMULO DE BENEFÍCIOS </a:t>
            </a:r>
            <a:r>
              <a:rPr lang="pt-BR" sz="2400"/>
              <a:t>– </a:t>
            </a:r>
            <a:r>
              <a:rPr lang="pt-BR" sz="2800" b="1"/>
              <a:t>EC n° 103/2019</a:t>
            </a:r>
            <a:endParaRPr lang="pt-BR" sz="3200"/>
          </a:p>
        </p:txBody>
      </p:sp>
      <p:sp>
        <p:nvSpPr>
          <p:cNvPr id="3" name="Espaço Reservado para Conteúdo 2">
            <a:extLst>
              <a:ext uri="{FF2B5EF4-FFF2-40B4-BE49-F238E27FC236}">
                <a16:creationId xmlns:a16="http://schemas.microsoft.com/office/drawing/2014/main" id="{9276B044-A495-4FDE-B341-D8F787F3BAD4}"/>
              </a:ext>
            </a:extLst>
          </p:cNvPr>
          <p:cNvSpPr>
            <a:spLocks noGrp="1"/>
          </p:cNvSpPr>
          <p:nvPr>
            <p:ph idx="1"/>
          </p:nvPr>
        </p:nvSpPr>
        <p:spPr>
          <a:xfrm>
            <a:off x="984738" y="1111346"/>
            <a:ext cx="10578905" cy="2447779"/>
          </a:xfrm>
        </p:spPr>
        <p:txBody>
          <a:bodyPr rtlCol="0"/>
          <a:lstStyle>
            <a:defPPr>
              <a:defRPr lang="pt-BR"/>
            </a:defPPr>
          </a:lstStyle>
          <a:p>
            <a:pPr marL="457200" indent="-457200" rtl="0">
              <a:buAutoNum type="arabicPeriod"/>
            </a:pPr>
            <a:endParaRPr lang="pt-BR"/>
          </a:p>
          <a:p>
            <a:pPr rtl="0"/>
            <a:endParaRPr lang="pt-BR"/>
          </a:p>
        </p:txBody>
      </p:sp>
      <p:pic>
        <p:nvPicPr>
          <p:cNvPr id="5" name="Imagem 4">
            <a:extLst>
              <a:ext uri="{FF2B5EF4-FFF2-40B4-BE49-F238E27FC236}">
                <a16:creationId xmlns:a16="http://schemas.microsoft.com/office/drawing/2014/main" id="{68E0008E-5E67-D8A9-77FB-6FA932CC8A21}"/>
              </a:ext>
            </a:extLst>
          </p:cNvPr>
          <p:cNvPicPr>
            <a:picLocks noChangeAspect="1"/>
          </p:cNvPicPr>
          <p:nvPr/>
        </p:nvPicPr>
        <p:blipFill>
          <a:blip r:embed="rId3"/>
          <a:stretch>
            <a:fillRect/>
          </a:stretch>
        </p:blipFill>
        <p:spPr>
          <a:xfrm>
            <a:off x="873735" y="1579616"/>
            <a:ext cx="10557071" cy="2809504"/>
          </a:xfrm>
          <a:prstGeom prst="rect">
            <a:avLst/>
          </a:prstGeom>
        </p:spPr>
      </p:pic>
      <p:pic>
        <p:nvPicPr>
          <p:cNvPr id="6" name="Imagem 5">
            <a:extLst>
              <a:ext uri="{FF2B5EF4-FFF2-40B4-BE49-F238E27FC236}">
                <a16:creationId xmlns:a16="http://schemas.microsoft.com/office/drawing/2014/main" id="{5DBA50E6-0646-54EC-780C-464116C9D682}"/>
              </a:ext>
            </a:extLst>
          </p:cNvPr>
          <p:cNvPicPr>
            <a:picLocks noChangeAspect="1"/>
          </p:cNvPicPr>
          <p:nvPr/>
        </p:nvPicPr>
        <p:blipFill>
          <a:blip r:embed="rId4"/>
          <a:stretch>
            <a:fillRect/>
          </a:stretch>
        </p:blipFill>
        <p:spPr>
          <a:xfrm>
            <a:off x="2586037" y="4389120"/>
            <a:ext cx="7019925" cy="1981200"/>
          </a:xfrm>
          <a:prstGeom prst="rect">
            <a:avLst/>
          </a:prstGeom>
        </p:spPr>
      </p:pic>
    </p:spTree>
    <p:extLst>
      <p:ext uri="{BB962C8B-B14F-4D97-AF65-F5344CB8AC3E}">
        <p14:creationId xmlns:p14="http://schemas.microsoft.com/office/powerpoint/2010/main" val="309840700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DF258-FBDF-4B27-9629-7EDE5A44E595}"/>
              </a:ext>
            </a:extLst>
          </p:cNvPr>
          <p:cNvSpPr>
            <a:spLocks noGrp="1"/>
          </p:cNvSpPr>
          <p:nvPr>
            <p:ph type="title"/>
          </p:nvPr>
        </p:nvSpPr>
        <p:spPr>
          <a:xfrm>
            <a:off x="6930776" y="477366"/>
            <a:ext cx="4644000" cy="1341602"/>
          </a:xfrm>
        </p:spPr>
        <p:txBody>
          <a:bodyPr vert="horz" lIns="91440" tIns="45720" rIns="91440" bIns="45720" rtlCol="0" anchor="ctr" anchorCtr="0">
            <a:normAutofit/>
          </a:bodyPr>
          <a:lstStyle>
            <a:defPPr>
              <a:defRPr lang="pt-BR"/>
            </a:defPPr>
          </a:lstStyle>
          <a:p>
            <a:r>
              <a:rPr lang="pt-BR" sz="3400" b="1" kern="1200" baseline="0">
                <a:latin typeface="+mj-lt"/>
                <a:ea typeface="+mj-ea"/>
                <a:cs typeface="+mj-cs"/>
              </a:rPr>
              <a:t>ACÚMULO DE BENEFÍCIOS </a:t>
            </a:r>
            <a:r>
              <a:rPr lang="pt-BR" sz="3400" kern="1200" baseline="0">
                <a:latin typeface="+mj-lt"/>
                <a:ea typeface="+mj-ea"/>
                <a:cs typeface="+mj-cs"/>
              </a:rPr>
              <a:t>– </a:t>
            </a:r>
            <a:r>
              <a:rPr lang="pt-BR" sz="3400" b="1" kern="1200" baseline="0">
                <a:latin typeface="+mj-lt"/>
                <a:ea typeface="+mj-ea"/>
                <a:cs typeface="+mj-cs"/>
              </a:rPr>
              <a:t>EC n° 103/2019</a:t>
            </a:r>
            <a:endParaRPr lang="pt-BR" sz="3400" kern="1200" baseline="0">
              <a:latin typeface="+mj-lt"/>
              <a:ea typeface="+mj-ea"/>
              <a:cs typeface="+mj-cs"/>
            </a:endParaRPr>
          </a:p>
        </p:txBody>
      </p:sp>
      <p:sp>
        <p:nvSpPr>
          <p:cNvPr id="7" name="CaixaDeTexto 6">
            <a:extLst>
              <a:ext uri="{FF2B5EF4-FFF2-40B4-BE49-F238E27FC236}">
                <a16:creationId xmlns:a16="http://schemas.microsoft.com/office/drawing/2014/main" id="{252138D1-848E-29C9-C20C-A3F9A8AF6B61}"/>
              </a:ext>
            </a:extLst>
          </p:cNvPr>
          <p:cNvSpPr txBox="1"/>
          <p:nvPr/>
        </p:nvSpPr>
        <p:spPr>
          <a:xfrm>
            <a:off x="6930775" y="1966451"/>
            <a:ext cx="4644001" cy="4388615"/>
          </a:xfrm>
          <a:prstGeom prst="rect">
            <a:avLst/>
          </a:prstGeom>
        </p:spPr>
        <p:txBody>
          <a:bodyPr vert="horz" lIns="91440" tIns="45720" rIns="91440" bIns="45720" rtlCol="0">
            <a:normAutofit/>
          </a:bodyPr>
          <a:lstStyle>
            <a:defPPr rtl="0">
              <a:defRPr lang="pt-BR"/>
            </a:defPPr>
            <a:lvl1pPr marL="0" algn="l" defTabSz="457200" rtl="0" eaLnBrk="1" latinLnBrk="0" hangingPunct="1">
              <a:defRPr lang="pt-BR" sz="1800" kern="1200">
                <a:solidFill>
                  <a:schemeClr val="tx1"/>
                </a:solidFill>
                <a:latin typeface="+mn-lt"/>
                <a:ea typeface="+mn-ea"/>
                <a:cs typeface="+mn-cs"/>
              </a:defRPr>
            </a:lvl1pPr>
            <a:lvl2pPr marL="457200" algn="l" defTabSz="457200" rtl="0" eaLnBrk="1" latinLnBrk="0" hangingPunct="1">
              <a:defRPr lang="pt-BR" sz="1800" kern="1200">
                <a:solidFill>
                  <a:schemeClr val="tx1"/>
                </a:solidFill>
                <a:latin typeface="+mn-lt"/>
                <a:ea typeface="+mn-ea"/>
                <a:cs typeface="+mn-cs"/>
              </a:defRPr>
            </a:lvl2pPr>
            <a:lvl3pPr marL="914400" algn="l" defTabSz="457200" rtl="0" eaLnBrk="1" latinLnBrk="0" hangingPunct="1">
              <a:defRPr lang="pt-BR" sz="1800" kern="1200">
                <a:solidFill>
                  <a:schemeClr val="tx1"/>
                </a:solidFill>
                <a:latin typeface="+mn-lt"/>
                <a:ea typeface="+mn-ea"/>
                <a:cs typeface="+mn-cs"/>
              </a:defRPr>
            </a:lvl3pPr>
            <a:lvl4pPr marL="1371600" algn="l" defTabSz="457200" rtl="0" eaLnBrk="1" latinLnBrk="0" hangingPunct="1">
              <a:defRPr lang="pt-BR" sz="1800" kern="1200">
                <a:solidFill>
                  <a:schemeClr val="tx1"/>
                </a:solidFill>
                <a:latin typeface="+mn-lt"/>
                <a:ea typeface="+mn-ea"/>
                <a:cs typeface="+mn-cs"/>
              </a:defRPr>
            </a:lvl4pPr>
            <a:lvl5pPr marL="1828800" algn="l" defTabSz="457200" rtl="0" eaLnBrk="1" latinLnBrk="0" hangingPunct="1">
              <a:defRPr lang="pt-BR" sz="1800" kern="1200">
                <a:solidFill>
                  <a:schemeClr val="tx1"/>
                </a:solidFill>
                <a:latin typeface="+mn-lt"/>
                <a:ea typeface="+mn-ea"/>
                <a:cs typeface="+mn-cs"/>
              </a:defRPr>
            </a:lvl5pPr>
            <a:lvl6pPr marL="2286000" algn="l" defTabSz="457200" rtl="0" eaLnBrk="1" latinLnBrk="0" hangingPunct="1">
              <a:defRPr lang="pt-BR" sz="1800" kern="1200">
                <a:solidFill>
                  <a:schemeClr val="tx1"/>
                </a:solidFill>
                <a:latin typeface="+mn-lt"/>
                <a:ea typeface="+mn-ea"/>
                <a:cs typeface="+mn-cs"/>
              </a:defRPr>
            </a:lvl6pPr>
            <a:lvl7pPr marL="2743200" algn="l" defTabSz="457200" rtl="0" eaLnBrk="1" latinLnBrk="0" hangingPunct="1">
              <a:defRPr lang="pt-BR" sz="1800" kern="1200">
                <a:solidFill>
                  <a:schemeClr val="tx1"/>
                </a:solidFill>
                <a:latin typeface="+mn-lt"/>
                <a:ea typeface="+mn-ea"/>
                <a:cs typeface="+mn-cs"/>
              </a:defRPr>
            </a:lvl7pPr>
            <a:lvl8pPr marL="3200400" algn="l" defTabSz="457200" rtl="0" eaLnBrk="1" latinLnBrk="0" hangingPunct="1">
              <a:defRPr lang="pt-BR" sz="1800" kern="1200">
                <a:solidFill>
                  <a:schemeClr val="tx1"/>
                </a:solidFill>
                <a:latin typeface="+mn-lt"/>
                <a:ea typeface="+mn-ea"/>
                <a:cs typeface="+mn-cs"/>
              </a:defRPr>
            </a:lvl8pPr>
            <a:lvl9pPr marL="3657600" algn="l" defTabSz="457200" rtl="0" eaLnBrk="1" latinLnBrk="0" hangingPunct="1">
              <a:defRPr lang="pt-BR" sz="1800" kern="1200">
                <a:solidFill>
                  <a:schemeClr val="tx1"/>
                </a:solidFill>
                <a:latin typeface="+mn-lt"/>
                <a:ea typeface="+mn-ea"/>
                <a:cs typeface="+mn-cs"/>
              </a:defRPr>
            </a:lvl9pPr>
          </a:lstStyle>
          <a:p>
            <a:pPr marL="285750" indent="-285750" defTabSz="914400">
              <a:spcAft>
                <a:spcPts val="600"/>
              </a:spcAft>
              <a:buFont typeface="Arial" pitchFamily="34" charset="0"/>
              <a:buChar char="•"/>
            </a:pPr>
            <a:r>
              <a:rPr lang="pt-BR" altLang="pt-BR" kern="1200" baseline="0">
                <a:solidFill>
                  <a:schemeClr val="tx2"/>
                </a:solidFill>
                <a:latin typeface="+mn-lt"/>
                <a:ea typeface="+mn-ea"/>
                <a:cs typeface="+mn-cs"/>
              </a:rPr>
              <a:t>Aposentadoria: 7.000,00 (direito em 2010)</a:t>
            </a:r>
          </a:p>
          <a:p>
            <a:pPr marL="285750" indent="-285750" defTabSz="914400">
              <a:spcAft>
                <a:spcPts val="600"/>
              </a:spcAft>
              <a:buFont typeface="Arial" pitchFamily="34" charset="0"/>
              <a:buChar char="•"/>
            </a:pPr>
            <a:endParaRPr lang="pt-BR" altLang="pt-BR" kern="1200" baseline="0">
              <a:solidFill>
                <a:schemeClr val="tx2"/>
              </a:solidFill>
              <a:latin typeface="+mn-lt"/>
              <a:ea typeface="+mn-ea"/>
              <a:cs typeface="+mn-cs"/>
            </a:endParaRPr>
          </a:p>
          <a:p>
            <a:pPr marL="285750" indent="-285750" defTabSz="914400">
              <a:spcAft>
                <a:spcPts val="600"/>
              </a:spcAft>
              <a:buFont typeface="Arial" pitchFamily="34" charset="0"/>
              <a:buChar char="•"/>
            </a:pPr>
            <a:r>
              <a:rPr lang="pt-BR" altLang="pt-BR" kern="1200" baseline="0">
                <a:solidFill>
                  <a:schemeClr val="tx2"/>
                </a:solidFill>
                <a:latin typeface="+mn-lt"/>
                <a:ea typeface="+mn-ea"/>
                <a:cs typeface="+mn-cs"/>
              </a:rPr>
              <a:t>Pensão 1 (marido 1): 8.000,00 (direito em 2016)</a:t>
            </a:r>
          </a:p>
          <a:p>
            <a:pPr marL="285750" indent="-285750" defTabSz="914400">
              <a:spcAft>
                <a:spcPts val="600"/>
              </a:spcAft>
              <a:buFont typeface="Arial" pitchFamily="34" charset="0"/>
              <a:buChar char="•"/>
            </a:pPr>
            <a:endParaRPr lang="pt-BR" altLang="pt-BR" kern="1200" baseline="0">
              <a:solidFill>
                <a:schemeClr val="tx2"/>
              </a:solidFill>
              <a:latin typeface="+mn-lt"/>
              <a:ea typeface="+mn-ea"/>
              <a:cs typeface="+mn-cs"/>
            </a:endParaRPr>
          </a:p>
          <a:p>
            <a:pPr marL="285750" indent="-285750" defTabSz="914400">
              <a:spcAft>
                <a:spcPts val="600"/>
              </a:spcAft>
              <a:buFont typeface="Arial" pitchFamily="34" charset="0"/>
              <a:buChar char="•"/>
            </a:pPr>
            <a:r>
              <a:rPr lang="pt-BR" altLang="pt-BR" kern="1200" baseline="0">
                <a:solidFill>
                  <a:srgbClr val="FF0000"/>
                </a:solidFill>
                <a:latin typeface="+mn-lt"/>
                <a:ea typeface="+mn-ea"/>
                <a:cs typeface="+mn-cs"/>
              </a:rPr>
              <a:t>Pensão 2 (marido2): 6.000,00 (direito em 2020)</a:t>
            </a:r>
          </a:p>
          <a:p>
            <a:pPr marL="285750" indent="-285750" defTabSz="914400">
              <a:spcAft>
                <a:spcPts val="600"/>
              </a:spcAft>
              <a:buFont typeface="Arial" pitchFamily="34" charset="0"/>
              <a:buChar char="•"/>
            </a:pPr>
            <a:r>
              <a:rPr lang="pt-BR" altLang="pt-BR" kern="1200" baseline="0">
                <a:solidFill>
                  <a:srgbClr val="FF0000"/>
                </a:solidFill>
                <a:latin typeface="+mn-lt"/>
                <a:ea typeface="+mn-ea"/>
                <a:cs typeface="+mn-cs"/>
              </a:rPr>
              <a:t>Apenas essa está sujeita às novas regras.</a:t>
            </a:r>
          </a:p>
          <a:p>
            <a:pPr marL="285750" indent="-285750" defTabSz="914400">
              <a:spcAft>
                <a:spcPts val="600"/>
              </a:spcAft>
              <a:buFont typeface="Arial" pitchFamily="34" charset="0"/>
              <a:buChar char="•"/>
            </a:pPr>
            <a:endParaRPr lang="pt-BR" altLang="pt-BR" kern="1200" baseline="0">
              <a:solidFill>
                <a:schemeClr val="tx2"/>
              </a:solidFill>
              <a:latin typeface="+mn-lt"/>
              <a:ea typeface="+mn-ea"/>
              <a:cs typeface="+mn-cs"/>
            </a:endParaRPr>
          </a:p>
        </p:txBody>
      </p:sp>
      <p:pic>
        <p:nvPicPr>
          <p:cNvPr id="4" name="Imagem 2">
            <a:extLst>
              <a:ext uri="{FF2B5EF4-FFF2-40B4-BE49-F238E27FC236}">
                <a16:creationId xmlns:a16="http://schemas.microsoft.com/office/drawing/2014/main" id="{810E7759-C834-9EC2-C7E0-79E9B915C61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26420" y="668595"/>
            <a:ext cx="2006301" cy="4198373"/>
          </a:xfrm>
          <a:prstGeom prst="snip2DiagRect">
            <a:avLst>
              <a:gd name="adj1" fmla="val 0"/>
              <a:gd name="adj2" fmla="val 10300"/>
            </a:avLst>
          </a:prstGeom>
          <a:solidFill>
            <a:srgbClr val="FFFFFF"/>
          </a:solidFill>
          <a:ln w="38100">
            <a:solidFill>
              <a:schemeClr val="bg1"/>
            </a:solidFill>
          </a:ln>
          <a:effectLst>
            <a:innerShdw blurRad="114300">
              <a:prstClr val="black"/>
            </a:innerShdw>
          </a:effectLst>
        </p:spPr>
      </p:pic>
      <p:sp>
        <p:nvSpPr>
          <p:cNvPr id="3" name="Espaço Reservado para Conteúdo 2">
            <a:extLst>
              <a:ext uri="{FF2B5EF4-FFF2-40B4-BE49-F238E27FC236}">
                <a16:creationId xmlns:a16="http://schemas.microsoft.com/office/drawing/2014/main" id="{9276B044-A495-4FDE-B341-D8F787F3BAD4}"/>
              </a:ext>
            </a:extLst>
          </p:cNvPr>
          <p:cNvSpPr>
            <a:spLocks noGrp="1"/>
          </p:cNvSpPr>
          <p:nvPr>
            <p:ph type="body" sz="quarter" idx="14"/>
          </p:nvPr>
        </p:nvSpPr>
        <p:spPr>
          <a:xfrm>
            <a:off x="570275" y="5352418"/>
            <a:ext cx="5148000" cy="900000"/>
          </a:xfrm>
        </p:spPr>
        <p:txBody>
          <a:bodyPr vert="horz" lIns="91440" tIns="45720" rIns="91440" bIns="45720" rtlCol="0" anchor="ctr" anchorCtr="0">
            <a:normAutofit/>
          </a:bodyPr>
          <a:lstStyle>
            <a:defPPr>
              <a:defRPr lang="pt-BR"/>
            </a:defPPr>
          </a:lstStyle>
          <a:p>
            <a:pPr marL="457200"/>
            <a:endParaRPr lang="pt-BR"/>
          </a:p>
          <a:p>
            <a:endParaRPr lang="pt-BR"/>
          </a:p>
        </p:txBody>
      </p:sp>
    </p:spTree>
    <p:extLst>
      <p:ext uri="{BB962C8B-B14F-4D97-AF65-F5344CB8AC3E}">
        <p14:creationId xmlns:p14="http://schemas.microsoft.com/office/powerpoint/2010/main" val="419666292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187F3-6B4A-40F1-BCC1-2E7D4A05E81D}"/>
              </a:ext>
            </a:extLst>
          </p:cNvPr>
          <p:cNvSpPr>
            <a:spLocks noGrp="1"/>
          </p:cNvSpPr>
          <p:nvPr>
            <p:ph type="title"/>
          </p:nvPr>
        </p:nvSpPr>
        <p:spPr>
          <a:xfrm>
            <a:off x="1371600" y="685800"/>
            <a:ext cx="9601200" cy="1485900"/>
          </a:xfrm>
        </p:spPr>
        <p:txBody>
          <a:bodyPr rtlCol="0" anchor="t">
            <a:normAutofit/>
          </a:bodyPr>
          <a:lstStyle>
            <a:defPPr>
              <a:defRPr lang="pt-BR"/>
            </a:defPPr>
          </a:lstStyle>
          <a:p>
            <a:r>
              <a:rPr lang="pt-BR" sz="2300"/>
              <a:t>Quando ganhamos? </a:t>
            </a:r>
            <a:br>
              <a:rPr lang="pt-BR" sz="2300"/>
            </a:br>
            <a:r>
              <a:rPr lang="pt-BR" sz="2300"/>
              <a:t>E quando perdemos?</a:t>
            </a:r>
            <a:br>
              <a:rPr lang="pt-BR" sz="2300"/>
            </a:br>
            <a:r>
              <a:rPr lang="pt-BR" sz="2300"/>
              <a:t>E quando ganhamos, o que ganhamos, ou o que perdemos? </a:t>
            </a:r>
            <a:br>
              <a:rPr lang="pt-BR" sz="2300"/>
            </a:br>
            <a:r>
              <a:rPr lang="pt-BR" sz="2300"/>
              <a:t>E quando perdemos, ganhamos algo com isso? Sim, são muitas perguntas! </a:t>
            </a:r>
          </a:p>
        </p:txBody>
      </p:sp>
      <p:sp>
        <p:nvSpPr>
          <p:cNvPr id="3" name="Espaço Reservado para Texto 2">
            <a:extLst>
              <a:ext uri="{FF2B5EF4-FFF2-40B4-BE49-F238E27FC236}">
                <a16:creationId xmlns:a16="http://schemas.microsoft.com/office/drawing/2014/main" id="{B3F83C47-D968-460C-9EA4-09143A053927}"/>
              </a:ext>
            </a:extLst>
          </p:cNvPr>
          <p:cNvSpPr>
            <a:spLocks noGrp="1"/>
          </p:cNvSpPr>
          <p:nvPr>
            <p:ph sz="half" idx="2"/>
          </p:nvPr>
        </p:nvSpPr>
        <p:spPr>
          <a:xfrm>
            <a:off x="6525014" y="2495547"/>
            <a:ext cx="4799478" cy="3581401"/>
          </a:xfrm>
        </p:spPr>
        <p:txBody>
          <a:bodyPr rtlCol="0">
            <a:normAutofit fontScale="85000" lnSpcReduction="10000"/>
          </a:bodyPr>
          <a:lstStyle>
            <a:defPPr>
              <a:defRPr lang="pt-BR"/>
            </a:defPPr>
          </a:lstStyle>
          <a:p>
            <a:pPr marL="0" indent="0">
              <a:buNone/>
            </a:pPr>
            <a:r>
              <a:rPr lang="pt-BR" sz="2800" b="1" dirty="0"/>
              <a:t>“Precisamos tomar uma série de decisões e, atualmente a REFORMA PREVIDENCIÁRIA foi a alternativa mais plausível para a tentativa de termos a segurança do nosso provento.” </a:t>
            </a:r>
          </a:p>
          <a:p>
            <a:pPr marL="0" indent="0">
              <a:buNone/>
            </a:pPr>
            <a:r>
              <a:rPr lang="pt-BR" sz="2800" dirty="0"/>
              <a:t>Carlos Henrique – Parecer – Emitido ao Instituto de Previdencia do Servidor Público de Senador Canedo</a:t>
            </a:r>
          </a:p>
          <a:p>
            <a:pPr rtl="0"/>
            <a:endParaRPr lang="pt-BR" dirty="0"/>
          </a:p>
        </p:txBody>
      </p:sp>
      <p:pic>
        <p:nvPicPr>
          <p:cNvPr id="7" name="Imagem 6">
            <a:extLst>
              <a:ext uri="{FF2B5EF4-FFF2-40B4-BE49-F238E27FC236}">
                <a16:creationId xmlns:a16="http://schemas.microsoft.com/office/drawing/2014/main" id="{60F3D815-C851-9489-D673-4C0F4C8C59CA}"/>
              </a:ext>
            </a:extLst>
          </p:cNvPr>
          <p:cNvPicPr>
            <a:picLocks noChangeAspect="1"/>
          </p:cNvPicPr>
          <p:nvPr/>
        </p:nvPicPr>
        <p:blipFill>
          <a:blip r:embed="rId3"/>
          <a:stretch>
            <a:fillRect/>
          </a:stretch>
        </p:blipFill>
        <p:spPr>
          <a:xfrm>
            <a:off x="1371600" y="2322631"/>
            <a:ext cx="5062245" cy="3754318"/>
          </a:xfrm>
          <a:prstGeom prst="rect">
            <a:avLst/>
          </a:prstGeom>
        </p:spPr>
      </p:pic>
    </p:spTree>
    <p:extLst>
      <p:ext uri="{BB962C8B-B14F-4D97-AF65-F5344CB8AC3E}">
        <p14:creationId xmlns:p14="http://schemas.microsoft.com/office/powerpoint/2010/main" val="329477835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useBgFill="1">
        <p:nvSpPr>
          <p:cNvPr id="8"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7" name="CaixaDeTexto 1">
            <a:extLst>
              <a:ext uri="{FF2B5EF4-FFF2-40B4-BE49-F238E27FC236}">
                <a16:creationId xmlns:a16="http://schemas.microsoft.com/office/drawing/2014/main" id="{4B6C8234-BBC8-4A9A-B1FA-37E973544B93}"/>
              </a:ext>
            </a:extLst>
          </p:cNvPr>
          <p:cNvSpPr txBox="1"/>
          <p:nvPr/>
        </p:nvSpPr>
        <p:spPr>
          <a:xfrm>
            <a:off x="761802" y="2321476"/>
            <a:ext cx="4864875" cy="3850724"/>
          </a:xfrm>
          <a:prstGeom prst="rect">
            <a:avLst/>
          </a:prstGeom>
        </p:spPr>
        <p:txBody>
          <a:bodyPr vert="horz" lIns="91440" tIns="45720" rIns="91440" bIns="45720" rtlCol="0" anchor="ctr">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28600" fontAlgn="base">
              <a:lnSpc>
                <a:spcPct val="90000"/>
              </a:lnSpc>
              <a:spcBef>
                <a:spcPts val="1500"/>
              </a:spcBef>
              <a:spcAft>
                <a:spcPct val="0"/>
              </a:spcAft>
              <a:buFont typeface="Arial" pitchFamily="34" charset="0"/>
              <a:buChar char="•"/>
            </a:pPr>
            <a:r>
              <a:rPr lang="en-US" sz="2000" b="1" i="0" u="none" strike="noStrike" err="1">
                <a:effectLst/>
              </a:rPr>
              <a:t>Percentuais de Contribuições</a:t>
            </a:r>
            <a:endParaRPr lang="en-US" sz="2000" b="1" i="0" u="none" strike="noStrike">
              <a:effectLst/>
            </a:endParaRPr>
          </a:p>
          <a:p>
            <a:pPr marL="457200" indent="-228600" fontAlgn="base">
              <a:lnSpc>
                <a:spcPct val="90000"/>
              </a:lnSpc>
              <a:spcBef>
                <a:spcPts val="1500"/>
              </a:spcBef>
              <a:spcAft>
                <a:spcPct val="0"/>
              </a:spcAft>
              <a:buFont typeface="Arial" pitchFamily="34" charset="0"/>
              <a:buChar char="•"/>
            </a:pPr>
            <a:r>
              <a:rPr lang="en-US" sz="2000"/>
              <a:t>14% (Servidor) </a:t>
            </a:r>
          </a:p>
          <a:p>
            <a:pPr marL="457200" indent="-228600" fontAlgn="base">
              <a:lnSpc>
                <a:spcPct val="90000"/>
              </a:lnSpc>
              <a:spcBef>
                <a:spcPts val="1500"/>
              </a:spcBef>
              <a:spcAft>
                <a:spcPct val="0"/>
              </a:spcAft>
              <a:buFont typeface="Arial" pitchFamily="34" charset="0"/>
              <a:buChar char="•"/>
            </a:pPr>
            <a:r>
              <a:rPr lang="en-US" sz="2000"/>
              <a:t>15,48% (Patronal) </a:t>
            </a:r>
          </a:p>
          <a:p>
            <a:pPr marL="457200" indent="-228600" fontAlgn="base">
              <a:lnSpc>
                <a:spcPct val="90000"/>
              </a:lnSpc>
              <a:spcBef>
                <a:spcPts val="1500"/>
              </a:spcBef>
              <a:spcAft>
                <a:spcPct val="0"/>
              </a:spcAft>
              <a:buFont typeface="Arial" pitchFamily="34" charset="0"/>
              <a:buChar char="•"/>
            </a:pPr>
            <a:r>
              <a:rPr lang="en-US" sz="2000" err="1"/>
              <a:t>Aporte Financeiro- R$ 1.107.578,77 </a:t>
            </a:r>
          </a:p>
          <a:p>
            <a:pPr indent="-228600" fontAlgn="base">
              <a:lnSpc>
                <a:spcPct val="90000"/>
              </a:lnSpc>
              <a:spcBef>
                <a:spcPts val="1500"/>
              </a:spcBef>
              <a:buFont typeface="Arial" pitchFamily="34" charset="0"/>
              <a:buChar char="•"/>
            </a:pPr>
            <a:r>
              <a:rPr lang="en-US" sz="2000" b="1" i="0" u="none" strike="noStrike" err="1">
                <a:effectLst/>
              </a:rPr>
              <a:t>Limites de Contribuição </a:t>
            </a:r>
          </a:p>
          <a:p>
            <a:pPr indent="-228600" fontAlgn="base">
              <a:lnSpc>
                <a:spcPct val="90000"/>
              </a:lnSpc>
              <a:spcBef>
                <a:spcPts val="1500"/>
              </a:spcBef>
              <a:buFont typeface="Arial" pitchFamily="34" charset="0"/>
              <a:buChar char="•"/>
            </a:pPr>
            <a:r>
              <a:rPr lang="en-US" sz="2000" err="1"/>
              <a:t>Até o subsídio do Chefe do Poder Executivo </a:t>
            </a:r>
          </a:p>
          <a:p>
            <a:pPr indent="-228600" fontAlgn="base">
              <a:lnSpc>
                <a:spcPct val="90000"/>
              </a:lnSpc>
              <a:spcBef>
                <a:spcPts val="1500"/>
              </a:spcBef>
              <a:buFont typeface="Arial" pitchFamily="34" charset="0"/>
              <a:buChar char="•"/>
            </a:pPr>
            <a:r>
              <a:rPr lang="en-US" sz="2000"/>
              <a:t>RPC – Lei Municipal n° 2.515, de 03/12/2021 (R$ 7.786,02)*</a:t>
            </a:r>
          </a:p>
        </p:txBody>
      </p:sp>
      <p:pic>
        <p:nvPicPr>
          <p:cNvPr id="3" name="Imagem 2">
            <a:extLst>
              <a:ext uri="{FF2B5EF4-FFF2-40B4-BE49-F238E27FC236}">
                <a16:creationId xmlns:a16="http://schemas.microsoft.com/office/drawing/2014/main" id="{0D18B04C-6CA1-4723-A8E1-8216CC145A22}"/>
              </a:ext>
            </a:extLst>
          </p:cNvPr>
          <p:cNvPicPr>
            <a:picLocks noChangeAspect="1"/>
          </p:cNvPicPr>
          <p:nvPr/>
        </p:nvPicPr>
        <p:blipFill>
          <a:blip r:embed="rId2"/>
          <a:stretch>
            <a:fillRect/>
          </a:stretch>
        </p:blipFill>
        <p:spPr>
          <a:xfrm>
            <a:off x="6565325" y="3177512"/>
            <a:ext cx="5178206" cy="1190986"/>
          </a:xfrm>
          <a:prstGeom prst="rect">
            <a:avLst/>
          </a:prstGeom>
        </p:spPr>
      </p:pic>
    </p:spTree>
    <p:extLst>
      <p:ext uri="{BB962C8B-B14F-4D97-AF65-F5344CB8AC3E}">
        <p14:creationId xmlns:p14="http://schemas.microsoft.com/office/powerpoint/2010/main" val="143671739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187F3-6B4A-40F1-BCC1-2E7D4A05E81D}"/>
              </a:ext>
            </a:extLst>
          </p:cNvPr>
          <p:cNvSpPr>
            <a:spLocks noGrp="1"/>
          </p:cNvSpPr>
          <p:nvPr>
            <p:ph type="title"/>
          </p:nvPr>
        </p:nvSpPr>
        <p:spPr>
          <a:xfrm>
            <a:off x="3890057" y="2857338"/>
            <a:ext cx="4411886" cy="1143324"/>
          </a:xfrm>
        </p:spPr>
        <p:txBody>
          <a:bodyPr rtlCol="0"/>
          <a:lstStyle>
            <a:defPPr>
              <a:defRPr lang="pt-BR"/>
            </a:defPPr>
          </a:lstStyle>
          <a:p>
            <a:pPr algn="l" rtl="0"/>
            <a:r>
              <a:rPr lang="pt-BR"/>
              <a:t>OBRIGADO!</a:t>
            </a:r>
          </a:p>
        </p:txBody>
      </p:sp>
      <p:pic>
        <p:nvPicPr>
          <p:cNvPr id="7" name="Imagem 4">
            <a:extLst>
              <a:ext uri="{FF2B5EF4-FFF2-40B4-BE49-F238E27FC236}">
                <a16:creationId xmlns:a16="http://schemas.microsoft.com/office/drawing/2014/main" id="{B938DFC9-0E28-0E21-3A66-9BF160C67D5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23106" y="0"/>
            <a:ext cx="3745787" cy="229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Texto 4">
            <a:extLst>
              <a:ext uri="{FF2B5EF4-FFF2-40B4-BE49-F238E27FC236}">
                <a16:creationId xmlns:a16="http://schemas.microsoft.com/office/drawing/2014/main" id="{98BAB430-4649-D61D-F7F4-A9420BDC8ECF}"/>
              </a:ext>
            </a:extLst>
          </p:cNvPr>
          <p:cNvSpPr>
            <a:spLocks noGrp="1"/>
          </p:cNvSpPr>
          <p:nvPr>
            <p:ph type="body" idx="1"/>
          </p:nvPr>
        </p:nvSpPr>
        <p:spPr>
          <a:xfrm>
            <a:off x="6268957" y="4006436"/>
            <a:ext cx="4065972" cy="1143324"/>
          </a:xfrm>
        </p:spPr>
        <p:txBody>
          <a:bodyPr/>
          <a:lstStyle/>
          <a:p>
            <a:pPr fontAlgn="base">
              <a:lnSpc>
                <a:spcPct val="100000"/>
              </a:lnSpc>
              <a:spcAft>
                <a:spcPts val="1500"/>
              </a:spcAft>
            </a:pPr>
            <a:r>
              <a:rPr lang="pt-BR" sz="2400" dirty="0"/>
              <a:t>Gabriel Inácio Pires</a:t>
            </a:r>
          </a:p>
          <a:p>
            <a:pPr fontAlgn="base">
              <a:lnSpc>
                <a:spcPct val="100000"/>
              </a:lnSpc>
              <a:spcAft>
                <a:spcPts val="1500"/>
              </a:spcAft>
            </a:pPr>
            <a:r>
              <a:rPr lang="pt-BR" sz="2400" dirty="0"/>
              <a:t>Assessor Previdenciário</a:t>
            </a:r>
          </a:p>
          <a:p>
            <a:endParaRPr lang="pt-BR" dirty="0"/>
          </a:p>
          <a:p>
            <a:endParaRPr lang="pt-BR" dirty="0"/>
          </a:p>
        </p:txBody>
      </p:sp>
      <p:sp>
        <p:nvSpPr>
          <p:cNvPr id="8" name="Subtítulo 2">
            <a:extLst>
              <a:ext uri="{FF2B5EF4-FFF2-40B4-BE49-F238E27FC236}">
                <a16:creationId xmlns:a16="http://schemas.microsoft.com/office/drawing/2014/main" id="{F144B24F-DA36-5F74-62B6-1624BFF1D60F}"/>
              </a:ext>
            </a:extLst>
          </p:cNvPr>
          <p:cNvSpPr txBox="1">
            <a:spLocks/>
          </p:cNvSpPr>
          <p:nvPr/>
        </p:nvSpPr>
        <p:spPr>
          <a:xfrm>
            <a:off x="3748884" y="5373216"/>
            <a:ext cx="5040145" cy="1008112"/>
          </a:xfrm>
          <a:prstGeom prst="rect">
            <a:avLst/>
          </a:prstGeom>
        </p:spPr>
        <p:txBody>
          <a:bodyPr vert="horz" lIns="91440" tIns="45720" rIns="91440" bIns="45720" rtlCol="0">
            <a:normAutofit fontScale="92500" lnSpcReduction="10000"/>
          </a:bodyPr>
          <a:lstStyle>
            <a:defPPr>
              <a:defRPr lang="pt-BR"/>
            </a:defPPr>
            <a:lvl1pPr marL="0" indent="0" algn="r" defTabSz="914400" rtl="0" eaLnBrk="1" latinLnBrk="0" hangingPunct="1">
              <a:lnSpc>
                <a:spcPct val="112000"/>
              </a:lnSpc>
              <a:spcBef>
                <a:spcPct val="0"/>
              </a:spcBef>
              <a:spcAft>
                <a:spcPct val="0"/>
              </a:spcAft>
              <a:buFont typeface="Arial" pitchFamily="34" charset="0"/>
              <a:buNone/>
              <a:defRPr lang="pt-BR" sz="2400" kern="1200" baseline="0">
                <a:solidFill>
                  <a:schemeClr val="tx1"/>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Arial" pitchFamily="34" charset="0"/>
              <a:buNone/>
              <a:defRPr lang="pt-BR" sz="2000" i="1" kern="1200" baseline="0">
                <a:solidFill>
                  <a:schemeClr val="tx1">
                    <a:tint val="75000"/>
                  </a:schemeClr>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Arial" pitchFamily="34" charset="0"/>
              <a:buNone/>
              <a:defRPr lang="pt-BR" sz="1800" kern="1200" baseline="0">
                <a:solidFill>
                  <a:schemeClr val="tx1">
                    <a:tint val="75000"/>
                  </a:schemeClr>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Arial" pitchFamily="34" charset="0"/>
              <a:buNone/>
              <a:defRPr lang="pt-BR" sz="1600" i="1" kern="1200" baseline="0">
                <a:solidFill>
                  <a:schemeClr val="tx1">
                    <a:tint val="75000"/>
                  </a:schemeClr>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Arial" pitchFamily="34" charset="0"/>
              <a:buNone/>
              <a:defRPr lang="pt-BR" sz="1600" kern="1200" baseline="0">
                <a:solidFill>
                  <a:schemeClr val="tx1">
                    <a:tint val="75000"/>
                  </a:schemeClr>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lang="pt-BR" sz="1600" i="1" kern="1200" baseline="0">
                <a:solidFill>
                  <a:schemeClr val="tx1">
                    <a:tint val="75000"/>
                  </a:schemeClr>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lang="pt-BR" sz="1600" kern="1200" baseline="0">
                <a:solidFill>
                  <a:schemeClr val="tx1">
                    <a:tint val="75000"/>
                  </a:schemeClr>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lang="pt-BR" sz="1600" i="1" kern="1200" baseline="0">
                <a:solidFill>
                  <a:schemeClr val="tx1">
                    <a:tint val="75000"/>
                  </a:schemeClr>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lang="pt-BR" sz="1600" kern="1200" baseline="0">
                <a:solidFill>
                  <a:schemeClr val="tx1">
                    <a:tint val="75000"/>
                  </a:schemeClr>
                </a:solidFill>
                <a:latin typeface="+mn-lt"/>
                <a:ea typeface="+mn-ea"/>
                <a:cs typeface="+mn-cs"/>
              </a:defRPr>
            </a:lvl9pPr>
          </a:lstStyle>
          <a:p>
            <a:pPr algn="ctr" fontAlgn="base">
              <a:lnSpc>
                <a:spcPct val="100000"/>
              </a:lnSpc>
              <a:spcAft>
                <a:spcPts val="1500"/>
              </a:spcAft>
            </a:pPr>
            <a:r>
              <a:rPr lang="pt-BR" dirty="0"/>
              <a:t>@gabrielinaciopires</a:t>
            </a:r>
          </a:p>
          <a:p>
            <a:pPr algn="ctr" fontAlgn="base">
              <a:lnSpc>
                <a:spcPct val="70000"/>
              </a:lnSpc>
              <a:spcAft>
                <a:spcPts val="1500"/>
              </a:spcAft>
            </a:pPr>
            <a:r>
              <a:rPr lang="pt-BR" dirty="0"/>
              <a:t>@GabrielInacioPires</a:t>
            </a:r>
          </a:p>
          <a:p>
            <a:endParaRPr lang="pt-BR" dirty="0"/>
          </a:p>
          <a:p>
            <a:endParaRPr lang="pt-BR" dirty="0"/>
          </a:p>
        </p:txBody>
      </p:sp>
      <p:pic>
        <p:nvPicPr>
          <p:cNvPr id="9" name="Imagem 8" descr="Uma imagem contendo Seta&#10;&#10;Descrição gerada automaticamente">
            <a:extLst>
              <a:ext uri="{FF2B5EF4-FFF2-40B4-BE49-F238E27FC236}">
                <a16:creationId xmlns:a16="http://schemas.microsoft.com/office/drawing/2014/main" id="{7A811290-D0D9-3756-5B33-32AC2771E6B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590613" y="5776692"/>
            <a:ext cx="405659" cy="360040"/>
          </a:xfrm>
          <a:prstGeom prst="rect">
            <a:avLst/>
          </a:prstGeom>
        </p:spPr>
      </p:pic>
      <p:pic>
        <p:nvPicPr>
          <p:cNvPr id="10" name="Imagem 9" descr="Logotipo, Ícone&#10;&#10;Descrição gerada automaticamente">
            <a:extLst>
              <a:ext uri="{FF2B5EF4-FFF2-40B4-BE49-F238E27FC236}">
                <a16:creationId xmlns:a16="http://schemas.microsoft.com/office/drawing/2014/main" id="{BA963E42-80B3-AEE3-7908-F81AB18016D8}"/>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583832" y="5373216"/>
            <a:ext cx="399421" cy="360040"/>
          </a:xfrm>
          <a:prstGeom prst="rect">
            <a:avLst/>
          </a:prstGeom>
        </p:spPr>
      </p:pic>
    </p:spTree>
    <p:extLst>
      <p:ext uri="{BB962C8B-B14F-4D97-AF65-F5344CB8AC3E}">
        <p14:creationId xmlns:p14="http://schemas.microsoft.com/office/powerpoint/2010/main" val="248380174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 name="Título 1"/>
          <p:cNvSpPr>
            <a:spLocks noGrp="1"/>
          </p:cNvSpPr>
          <p:nvPr>
            <p:ph type="title"/>
          </p:nvPr>
        </p:nvSpPr>
        <p:spPr>
          <a:xfrm>
            <a:off x="7239014" y="525982"/>
            <a:ext cx="4282983" cy="1200361"/>
          </a:xfrm>
        </p:spPr>
        <p:txBody>
          <a:bodyPr anchor="b">
            <a:normAutofit/>
          </a:bodyPr>
          <a:lstStyle/>
          <a:p>
            <a:r>
              <a:rPr lang="pt-BR" sz="3600">
                <a:latin typeface="Bell MT" panose="02020503060305020303" pitchFamily="18" charset="0"/>
              </a:rPr>
              <a:t>Receita Mensal </a:t>
            </a:r>
          </a:p>
        </p:txBody>
      </p:sp>
      <p:sp>
        <p:nvSpPr>
          <p:cNvPr id="11" name="Rectangle 1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3" name="Rectangle 1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pic>
        <p:nvPicPr>
          <p:cNvPr id="4" name="Imagem 3" descr="Logotipo&#10;&#10;Descrição gerada automaticamente">
            <a:extLst>
              <a:ext uri="{FF2B5EF4-FFF2-40B4-BE49-F238E27FC236}">
                <a16:creationId xmlns:a16="http://schemas.microsoft.com/office/drawing/2014/main" id="{B3B34703-017E-45FC-9651-8905B2FB4436}"/>
              </a:ext>
            </a:extLst>
          </p:cNvPr>
          <p:cNvPicPr>
            <a:picLocks noChangeAspect="1"/>
          </p:cNvPicPr>
          <p:nvPr/>
        </p:nvPicPr>
        <p:blipFill>
          <a:blip r:embed="rId2"/>
          <a:stretch>
            <a:fillRect/>
          </a:stretch>
        </p:blipFill>
        <p:spPr>
          <a:xfrm>
            <a:off x="576244" y="2665343"/>
            <a:ext cx="5628018" cy="1294443"/>
          </a:xfrm>
          <a:prstGeom prst="rect">
            <a:avLst/>
          </a:prstGeom>
        </p:spPr>
      </p:pic>
      <p:sp>
        <p:nvSpPr>
          <p:cNvPr id="15" name="Rectangle 1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3" name="Espaço Reservado para Conteúdo 2"/>
          <p:cNvSpPr>
            <a:spLocks noGrp="1"/>
          </p:cNvSpPr>
          <p:nvPr>
            <p:ph idx="1"/>
          </p:nvPr>
        </p:nvSpPr>
        <p:spPr>
          <a:xfrm>
            <a:off x="7239012" y="2031101"/>
            <a:ext cx="4282984" cy="3511943"/>
          </a:xfrm>
        </p:spPr>
        <p:txBody>
          <a:bodyPr anchor="ctr">
            <a:normAutofit/>
          </a:bodyPr>
          <a:lstStyle/>
          <a:p>
            <a:r>
              <a:rPr lang="pt-BR" sz="1500">
                <a:latin typeface="Calibri" panose="020F0502020204030204" pitchFamily="34" charset="0"/>
                <a:cs typeface="Calibri" panose="020F0502020204030204" pitchFamily="34" charset="0"/>
              </a:rPr>
              <a:t>Contribuição Servidor-  R$ 2.685.277,80</a:t>
            </a:r>
          </a:p>
          <a:p>
            <a:r>
              <a:rPr lang="pt-BR" sz="1500">
                <a:latin typeface="Calibri" panose="020F0502020204030204" pitchFamily="34" charset="0"/>
                <a:cs typeface="Calibri" panose="020F0502020204030204" pitchFamily="34" charset="0"/>
              </a:rPr>
              <a:t>Contribuição Patronal - R$ 2.924.006,49</a:t>
            </a:r>
          </a:p>
          <a:p>
            <a:r>
              <a:rPr lang="pt-BR" sz="1500">
                <a:latin typeface="Calibri" panose="020F0502020204030204" pitchFamily="34" charset="0"/>
                <a:cs typeface="Calibri" panose="020F0502020204030204" pitchFamily="34" charset="0"/>
              </a:rPr>
              <a:t>Aporte Financeiro – R$ 1.107.578,77</a:t>
            </a:r>
          </a:p>
          <a:p>
            <a:r>
              <a:rPr lang="pt-BR" sz="1500">
                <a:latin typeface="Calibri" panose="020F0502020204030204" pitchFamily="34" charset="0"/>
                <a:cs typeface="Calibri" panose="020F0502020204030204" pitchFamily="34" charset="0"/>
              </a:rPr>
              <a:t> Parcelamento de dívidas – R$ 1.141.731,89</a:t>
            </a:r>
          </a:p>
          <a:p>
            <a:r>
              <a:rPr lang="pt-BR" sz="1500">
                <a:latin typeface="Calibri" panose="020F0502020204030204" pitchFamily="34" charset="0"/>
                <a:cs typeface="Calibri" panose="020F0502020204030204" pitchFamily="34" charset="0"/>
              </a:rPr>
              <a:t>Rendimentos financeiros – R$ -218.442,58</a:t>
            </a:r>
          </a:p>
          <a:p>
            <a:r>
              <a:rPr lang="pt-BR" sz="1500">
                <a:latin typeface="Calibri" panose="020F0502020204030204" pitchFamily="34" charset="0"/>
                <a:cs typeface="Calibri" panose="020F0502020204030204" pitchFamily="34" charset="0"/>
              </a:rPr>
              <a:t>Contribuição servidor cedido – R$ 75.044,24</a:t>
            </a:r>
          </a:p>
          <a:p>
            <a:r>
              <a:rPr lang="pt-BR" sz="1500">
                <a:latin typeface="Calibri" panose="020F0502020204030204" pitchFamily="34" charset="0"/>
                <a:cs typeface="Calibri" panose="020F0502020204030204" pitchFamily="34" charset="0"/>
              </a:rPr>
              <a:t>Comprev – R$ 407.771,28</a:t>
            </a:r>
          </a:p>
          <a:p>
            <a:endParaRPr lang="pt-BR" sz="1500">
              <a:latin typeface="Calibri" panose="020F0502020204030204" pitchFamily="34" charset="0"/>
              <a:cs typeface="Calibri" panose="020F0502020204030204" pitchFamily="34" charset="0"/>
            </a:endParaRPr>
          </a:p>
          <a:p>
            <a:r>
              <a:rPr lang="pt-BR" sz="1500">
                <a:latin typeface="Calibri" panose="020F0502020204030204" pitchFamily="34" charset="0"/>
                <a:cs typeface="Calibri" panose="020F0502020204030204" pitchFamily="34" charset="0"/>
              </a:rPr>
              <a:t>Total das Receitas (abr./24) – R$ 8.122.967,89</a:t>
            </a:r>
          </a:p>
        </p:txBody>
      </p:sp>
      <p:sp>
        <p:nvSpPr>
          <p:cNvPr id="17" name="Rectangle 1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276761004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1" name="Rectangle 1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 name="Título 1"/>
          <p:cNvSpPr>
            <a:spLocks noGrp="1"/>
          </p:cNvSpPr>
          <p:nvPr>
            <p:ph type="title"/>
          </p:nvPr>
        </p:nvSpPr>
        <p:spPr>
          <a:xfrm>
            <a:off x="581646" y="349664"/>
            <a:ext cx="5845571" cy="1638377"/>
          </a:xfrm>
        </p:spPr>
        <p:txBody>
          <a:bodyPr anchor="b">
            <a:normAutofit/>
          </a:bodyPr>
          <a:lstStyle/>
          <a:p>
            <a:r>
              <a:rPr lang="pt-BR" sz="4800">
                <a:latin typeface="Calibri" panose="020F0502020204030204" pitchFamily="34" charset="0"/>
                <a:cs typeface="Calibri" panose="020F0502020204030204" pitchFamily="34" charset="0"/>
              </a:rPr>
              <a:t>Despesa Mensal</a:t>
            </a:r>
          </a:p>
        </p:txBody>
      </p:sp>
      <p:sp>
        <p:nvSpPr>
          <p:cNvPr id="3" name="Espaço Reservado para Conteúdo 2"/>
          <p:cNvSpPr>
            <a:spLocks noGrp="1"/>
          </p:cNvSpPr>
          <p:nvPr>
            <p:ph idx="1"/>
          </p:nvPr>
        </p:nvSpPr>
        <p:spPr>
          <a:xfrm>
            <a:off x="587988" y="2620641"/>
            <a:ext cx="5837750" cy="3023702"/>
          </a:xfrm>
        </p:spPr>
        <p:txBody>
          <a:bodyPr anchor="ctr">
            <a:normAutofit/>
          </a:bodyPr>
          <a:lstStyle/>
          <a:p>
            <a:r>
              <a:rPr lang="pt-BR" sz="2000">
                <a:latin typeface="Calibri" panose="020F0502020204030204" pitchFamily="34" charset="0"/>
                <a:cs typeface="Calibri" panose="020F0502020204030204" pitchFamily="34" charset="0"/>
              </a:rPr>
              <a:t>Folha aposentados – R$ 2.382.419,89</a:t>
            </a:r>
          </a:p>
          <a:p>
            <a:r>
              <a:rPr lang="pt-BR" sz="2000">
                <a:latin typeface="Calibri" panose="020F0502020204030204" pitchFamily="34" charset="0"/>
                <a:cs typeface="Calibri" panose="020F0502020204030204" pitchFamily="34" charset="0"/>
              </a:rPr>
              <a:t>Folha pensionistas – R$ 381.370,38</a:t>
            </a:r>
          </a:p>
          <a:p>
            <a:r>
              <a:rPr lang="pt-BR" sz="2000">
                <a:latin typeface="Calibri" panose="020F0502020204030204" pitchFamily="34" charset="0"/>
                <a:cs typeface="Calibri" panose="020F0502020204030204" pitchFamily="34" charset="0"/>
              </a:rPr>
              <a:t>Despesas administrativas – R$ 337.432,62</a:t>
            </a:r>
          </a:p>
          <a:p>
            <a:pPr marL="0" indent="0">
              <a:buNone/>
            </a:pPr>
            <a:endParaRPr lang="pt-BR" sz="2000">
              <a:latin typeface="Calibri" panose="020F0502020204030204" pitchFamily="34" charset="0"/>
              <a:cs typeface="Calibri" panose="020F0502020204030204" pitchFamily="34" charset="0"/>
            </a:endParaRPr>
          </a:p>
          <a:p>
            <a:pPr marL="0" indent="0">
              <a:buNone/>
            </a:pPr>
            <a:r>
              <a:rPr lang="pt-BR" sz="2000">
                <a:latin typeface="Calibri" panose="020F0502020204030204" pitchFamily="34" charset="0"/>
                <a:cs typeface="Calibri" panose="020F0502020204030204" pitchFamily="34" charset="0"/>
              </a:rPr>
              <a:t>Total das despesas (abr./24) – 3.101.222,89</a:t>
            </a:r>
          </a:p>
          <a:p>
            <a:pPr marL="0" indent="0">
              <a:buNone/>
            </a:pPr>
            <a:endParaRPr lang="pt-BR" sz="2000"/>
          </a:p>
        </p:txBody>
      </p:sp>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5" name="Rectangle 14">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pic>
        <p:nvPicPr>
          <p:cNvPr id="4" name="Imagem 3" descr="Logotipo&#10;&#10;Descrição gerada automaticamente">
            <a:extLst>
              <a:ext uri="{FF2B5EF4-FFF2-40B4-BE49-F238E27FC236}">
                <a16:creationId xmlns:a16="http://schemas.microsoft.com/office/drawing/2014/main" id="{11E9966D-523E-411F-9257-95CCD3BA7F2B}"/>
              </a:ext>
            </a:extLst>
          </p:cNvPr>
          <p:cNvPicPr>
            <a:picLocks noChangeAspect="1"/>
          </p:cNvPicPr>
          <p:nvPr/>
        </p:nvPicPr>
        <p:blipFill>
          <a:blip r:embed="rId2"/>
          <a:stretch>
            <a:fillRect/>
          </a:stretch>
        </p:blipFill>
        <p:spPr>
          <a:xfrm>
            <a:off x="7421373" y="2817556"/>
            <a:ext cx="4235516" cy="974168"/>
          </a:xfrm>
          <a:prstGeom prst="rect">
            <a:avLst/>
          </a:prstGeom>
        </p:spPr>
      </p:pic>
      <p:sp>
        <p:nvSpPr>
          <p:cNvPr id="17" name="Rectangle 1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141862701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AB389A-3B97-4F2C-8C01-5C57E8D3CDB9}"/>
              </a:ext>
            </a:extLst>
          </p:cNvPr>
          <p:cNvSpPr>
            <a:spLocks noGrp="1"/>
          </p:cNvSpPr>
          <p:nvPr>
            <p:ph type="title"/>
          </p:nvPr>
        </p:nvSpPr>
        <p:spPr/>
        <p:txBody>
          <a:bodyPr/>
          <a:lstStyle/>
          <a:p>
            <a:pPr algn="ctr"/>
            <a:r>
              <a:rPr lang="pt-BR"/>
              <a:t>Saldo Financeiro </a:t>
            </a:r>
            <a:br>
              <a:rPr lang="pt-BR"/>
            </a:br>
            <a:r>
              <a:rPr lang="pt-BR" sz="2800"/>
              <a:t>(ref. abr/2024)</a:t>
            </a:r>
          </a:p>
        </p:txBody>
      </p:sp>
      <p:graphicFrame>
        <p:nvGraphicFramePr>
          <p:cNvPr id="6" name="Espaço Reservado para Conteúdo 2">
            <a:extLst>
              <a:ext uri="{FF2B5EF4-FFF2-40B4-BE49-F238E27FC236}">
                <a16:creationId xmlns:a16="http://schemas.microsoft.com/office/drawing/2014/main" id="{8EFD9F18-C6AB-6A5C-D605-6C2E2C333DFD}"/>
              </a:ext>
            </a:extLst>
          </p:cNvPr>
          <p:cNvGraphicFramePr>
            <a:graphicFrameLocks noGrp="1"/>
          </p:cNvGraphicFramePr>
          <p:nvPr>
            <p:ph idx="1"/>
            <p:extLst>
              <p:ext uri="{D42A27DB-BD31-4B8C-83A1-F6EECF244321}">
                <p14:modId xmlns:p14="http://schemas.microsoft.com/office/powerpoint/2010/main" val="15591591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m 3">
            <a:extLst>
              <a:ext uri="{FF2B5EF4-FFF2-40B4-BE49-F238E27FC236}">
                <a16:creationId xmlns:a16="http://schemas.microsoft.com/office/drawing/2014/main" id="{84FE7A55-1BED-422A-813D-848287E4D828}"/>
              </a:ext>
            </a:extLst>
          </p:cNvPr>
          <p:cNvPicPr>
            <a:picLocks noChangeAspect="1"/>
          </p:cNvPicPr>
          <p:nvPr/>
        </p:nvPicPr>
        <p:blipFill>
          <a:blip r:embed="rId7"/>
          <a:stretch>
            <a:fillRect/>
          </a:stretch>
        </p:blipFill>
        <p:spPr>
          <a:xfrm>
            <a:off x="838200" y="365125"/>
            <a:ext cx="2178997" cy="464514"/>
          </a:xfrm>
          <a:prstGeom prst="rect">
            <a:avLst/>
          </a:prstGeom>
        </p:spPr>
      </p:pic>
    </p:spTree>
    <p:extLst>
      <p:ext uri="{BB962C8B-B14F-4D97-AF65-F5344CB8AC3E}">
        <p14:creationId xmlns:p14="http://schemas.microsoft.com/office/powerpoint/2010/main" val="13170201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1" name="Freeform: Shape 10">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t-BR"/>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 name="Título 1"/>
          <p:cNvSpPr>
            <a:spLocks noGrp="1"/>
          </p:cNvSpPr>
          <p:nvPr>
            <p:ph type="title"/>
          </p:nvPr>
        </p:nvSpPr>
        <p:spPr>
          <a:xfrm>
            <a:off x="838200" y="3905833"/>
            <a:ext cx="4215063" cy="2398713"/>
          </a:xfrm>
        </p:spPr>
        <p:txBody>
          <a:bodyPr>
            <a:normAutofit/>
          </a:bodyPr>
          <a:lstStyle/>
          <a:p>
            <a:r>
              <a:rPr lang="pt-BR" sz="3600" b="1">
                <a:latin typeface="Calibri" panose="020F0502020204030204" pitchFamily="34" charset="0"/>
                <a:cs typeface="Calibri" panose="020F0502020204030204" pitchFamily="34" charset="0"/>
              </a:rPr>
              <a:t>Patrimônio (imóveis)</a:t>
            </a:r>
          </a:p>
        </p:txBody>
      </p:sp>
      <p:pic>
        <p:nvPicPr>
          <p:cNvPr id="4" name="Imagem 3">
            <a:extLst>
              <a:ext uri="{FF2B5EF4-FFF2-40B4-BE49-F238E27FC236}">
                <a16:creationId xmlns:a16="http://schemas.microsoft.com/office/drawing/2014/main" id="{A59C0E77-11EB-4D69-BCE5-902EFA8C43B0}"/>
              </a:ext>
            </a:extLst>
          </p:cNvPr>
          <p:cNvPicPr>
            <a:picLocks noChangeAspect="1"/>
          </p:cNvPicPr>
          <p:nvPr/>
        </p:nvPicPr>
        <p:blipFill>
          <a:blip r:embed="rId2"/>
          <a:stretch>
            <a:fillRect/>
          </a:stretch>
        </p:blipFill>
        <p:spPr>
          <a:xfrm>
            <a:off x="1585609" y="574835"/>
            <a:ext cx="8784076" cy="1322059"/>
          </a:xfrm>
          <a:prstGeom prst="rect">
            <a:avLst/>
          </a:prstGeom>
        </p:spPr>
      </p:pic>
      <p:sp>
        <p:nvSpPr>
          <p:cNvPr id="8" name="Espaço Reservado para Conteúdo 2"/>
          <p:cNvSpPr>
            <a:spLocks noGrp="1"/>
          </p:cNvSpPr>
          <p:nvPr>
            <p:ph idx="1"/>
          </p:nvPr>
        </p:nvSpPr>
        <p:spPr>
          <a:xfrm>
            <a:off x="5630779" y="3884452"/>
            <a:ext cx="5723021" cy="2398713"/>
          </a:xfrm>
        </p:spPr>
        <p:txBody>
          <a:bodyPr anchor="ctr">
            <a:normAutofit/>
          </a:bodyPr>
          <a:lstStyle/>
          <a:p>
            <a:r>
              <a:rPr lang="pt-BR" sz="1700">
                <a:latin typeface="Calibri" panose="020F0502020204030204" pitchFamily="34" charset="0"/>
                <a:cs typeface="Calibri" panose="020F0502020204030204" pitchFamily="34" charset="0"/>
              </a:rPr>
              <a:t>Prédio Comercial (antiga SEPLAN)- R$ 1.550.000,00</a:t>
            </a:r>
          </a:p>
          <a:p>
            <a:r>
              <a:rPr lang="pt-BR" sz="1700">
                <a:latin typeface="Calibri" panose="020F0502020204030204" pitchFamily="34" charset="0"/>
                <a:cs typeface="Calibri" panose="020F0502020204030204" pitchFamily="34" charset="0"/>
              </a:rPr>
              <a:t>Prédio Comercial (antigo Espaço Fama I) – R$ 6.383.333,00</a:t>
            </a:r>
          </a:p>
          <a:p>
            <a:r>
              <a:rPr lang="pt-BR" sz="1700">
                <a:latin typeface="Calibri" panose="020F0502020204030204" pitchFamily="34" charset="0"/>
                <a:cs typeface="Calibri" panose="020F0502020204030204" pitchFamily="34" charset="0"/>
              </a:rPr>
              <a:t>Lote no Conjunto Sabiá – R$ 1.746.667,00</a:t>
            </a:r>
          </a:p>
          <a:p>
            <a:r>
              <a:rPr lang="pt-BR" sz="1700">
                <a:latin typeface="Calibri" panose="020F0502020204030204" pitchFamily="34" charset="0"/>
                <a:cs typeface="Calibri" panose="020F0502020204030204" pitchFamily="34" charset="0"/>
              </a:rPr>
              <a:t>Lote no Conjunto Sabiá – R$ 1.696.667,00</a:t>
            </a:r>
          </a:p>
          <a:p>
            <a:endParaRPr lang="pt-BR" sz="1700">
              <a:latin typeface="Calibri" panose="020F0502020204030204" pitchFamily="34" charset="0"/>
              <a:cs typeface="Calibri" panose="020F0502020204030204" pitchFamily="34" charset="0"/>
            </a:endParaRPr>
          </a:p>
          <a:p>
            <a:r>
              <a:rPr lang="pt-BR" sz="1700">
                <a:latin typeface="Calibri" panose="020F0502020204030204" pitchFamily="34" charset="0"/>
                <a:cs typeface="Calibri" panose="020F0502020204030204" pitchFamily="34" charset="0"/>
              </a:rPr>
              <a:t>Valor Total do Imóveis – R$ 11.376.667,00</a:t>
            </a:r>
          </a:p>
        </p:txBody>
      </p:sp>
    </p:spTree>
    <p:extLst>
      <p:ext uri="{BB962C8B-B14F-4D97-AF65-F5344CB8AC3E}">
        <p14:creationId xmlns:p14="http://schemas.microsoft.com/office/powerpoint/2010/main" val="343443979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28"/>
  <p:tag name="AS_OS" val="Unix 5.4.0.182"/>
  <p:tag name="AS_RELEASE_DATE" val="2023.01.14"/>
  <p:tag name="AS_TITLE" val="Aspose.Slides for .NET5"/>
  <p:tag name="AS_VERSION" val="2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rtar">
  <a:themeElements>
    <a:clrScheme name="Custom 27">
      <a:dk1>
        <a:sysClr val="windowText" lastClr="000000"/>
      </a:dk1>
      <a:lt1>
        <a:sysClr val="window" lastClr="FFFFFF"/>
      </a:lt1>
      <a:dk2>
        <a:srgbClr val="1F497D"/>
      </a:dk2>
      <a:lt2>
        <a:srgbClr val="EEECE1"/>
      </a:lt2>
      <a:accent1>
        <a:srgbClr val="4F81BD"/>
      </a:accent1>
      <a:accent2>
        <a:srgbClr val="C0504D"/>
      </a:accent2>
      <a:accent3>
        <a:srgbClr val="76923C"/>
      </a:accent3>
      <a:accent4>
        <a:srgbClr val="8064A2"/>
      </a:accent4>
      <a:accent5>
        <a:srgbClr val="4BACC6"/>
      </a:accent5>
      <a:accent6>
        <a:srgbClr val="F79646"/>
      </a:accent6>
      <a:hlink>
        <a:srgbClr val="0000FF"/>
      </a:hlink>
      <a:folHlink>
        <a:srgbClr val="800080"/>
      </a:folHlink>
    </a:clrScheme>
    <a:fontScheme name="Custom 9">
      <a:majorFont>
        <a:latin typeface="Impact"/>
        <a:ea typeface="Impact"/>
        <a:cs typeface="Arial"/>
      </a:majorFont>
      <a:minorFont>
        <a:latin typeface="Arial"/>
        <a:ea typeface="Arial"/>
        <a:cs typeface="Arial"/>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Office_63067178_TF22874644_Win32" id="{9AFEC6E6-E91D-40DE-9365-9DB04839B668}" vid="{42F26AB9-7957-4DB8-8621-36315BD64155}"/>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3772</Words>
  <Application>Microsoft Office PowerPoint</Application>
  <PresentationFormat>Widescreen</PresentationFormat>
  <Paragraphs>354</Paragraphs>
  <Slides>50</Slides>
  <Notes>38</Notes>
  <HiddenSlides>0</HiddenSlides>
  <MMClips>0</MMClips>
  <ScaleCrop>false</ScaleCrop>
  <HeadingPairs>
    <vt:vector size="6" baseType="variant">
      <vt:variant>
        <vt:lpstr>Fontes usadas</vt:lpstr>
      </vt:variant>
      <vt:variant>
        <vt:i4>10</vt:i4>
      </vt:variant>
      <vt:variant>
        <vt:lpstr>Tema</vt:lpstr>
      </vt:variant>
      <vt:variant>
        <vt:i4>3</vt:i4>
      </vt:variant>
      <vt:variant>
        <vt:lpstr>Títulos de slides</vt:lpstr>
      </vt:variant>
      <vt:variant>
        <vt:i4>50</vt:i4>
      </vt:variant>
    </vt:vector>
  </HeadingPairs>
  <TitlesOfParts>
    <vt:vector size="63" baseType="lpstr">
      <vt:lpstr>Arial</vt:lpstr>
      <vt:lpstr>Bell MT</vt:lpstr>
      <vt:lpstr>Calibri</vt:lpstr>
      <vt:lpstr>Calibri Light</vt:lpstr>
      <vt:lpstr>Franklin Gothic Book</vt:lpstr>
      <vt:lpstr>Gotham Book</vt:lpstr>
      <vt:lpstr>Impact</vt:lpstr>
      <vt:lpstr>Roboto</vt:lpstr>
      <vt:lpstr>Times New Roman</vt:lpstr>
      <vt:lpstr>Wingdings</vt:lpstr>
      <vt:lpstr>Office Theme</vt:lpstr>
      <vt:lpstr>Cortar</vt:lpstr>
      <vt:lpstr>Tema do Office</vt:lpstr>
      <vt:lpstr>Apresentação do PowerPoint</vt:lpstr>
      <vt:lpstr> Diretoria Executiva</vt:lpstr>
      <vt:lpstr>Órgãos Colegiados</vt:lpstr>
      <vt:lpstr>Segurados do RPPS - SENAPREV</vt:lpstr>
      <vt:lpstr>Apresentação do PowerPoint</vt:lpstr>
      <vt:lpstr>Receita Mensal </vt:lpstr>
      <vt:lpstr>Despesa Mensal</vt:lpstr>
      <vt:lpstr>Saldo Financeiro  (ref. abr/2024)</vt:lpstr>
      <vt:lpstr>Patrimônio (imóveis)</vt:lpstr>
      <vt:lpstr> Evolução do Patrimônio Financeiro</vt:lpstr>
      <vt:lpstr>PRÓ-GESTÃO</vt:lpstr>
      <vt:lpstr>Fique por Dentro acessando nossas redes sociais</vt:lpstr>
      <vt:lpstr> Cenário do RPPS Regras dos Benefícios Previdenciários do RPPS </vt:lpstr>
      <vt:lpstr>Reflexão</vt:lpstr>
      <vt:lpstr>O que são RPPS?</vt:lpstr>
      <vt:lpstr>Apresentação do PowerPoint</vt:lpstr>
      <vt:lpstr>PERDA DA QUALIDADE DE SEGURADO </vt:lpstr>
      <vt:lpstr>CONTRIBUINTES FORA DA FOLHA DE PAGAMENTO</vt:lpstr>
      <vt:lpstr>Apresentação do PowerPoint</vt:lpstr>
      <vt:lpstr>Tipos de Benefícios Previdenciários  </vt:lpstr>
      <vt:lpstr>EC n° 103/2019 - Limitação </vt:lpstr>
      <vt:lpstr>Apresentação do PowerPoint</vt:lpstr>
      <vt:lpstr>Regras de Benefícios Previdenciários  </vt:lpstr>
      <vt:lpstr>Emenda Constitucional n° 103/2019 </vt:lpstr>
      <vt:lpstr>Apresentação do PowerPoint</vt:lpstr>
      <vt:lpstr>REFORMA PREVIDENCIÁRIA - MUNICÍPIO</vt:lpstr>
      <vt:lpstr>APOSENTADORIA POR INVALIDEZ / APOSENTADORIA POR INCAPACIDADE PERMANENTE </vt:lpstr>
      <vt:lpstr>APOSENTADORIA POR INCAPACIDADE PERMANENTE - EC n° 103/2019  </vt:lpstr>
      <vt:lpstr>APOSENTADORIA POR INCAPACIDADE PERMANENTE - EC n° 103/2019  </vt:lpstr>
      <vt:lpstr>APOSENTADORIA COMPULSÓRIA</vt:lpstr>
      <vt:lpstr>APOSENTADORIA COMPULSÓRIA - EC n° 103/2019</vt:lpstr>
      <vt:lpstr>APOSENTADORIA VOLUNTÁRIA - IDADE</vt:lpstr>
      <vt:lpstr>APOSENTADORIA VOLUNTÁRIA – IDADE – EC n° 103/2019</vt:lpstr>
      <vt:lpstr>APOSENTADORIA VOLUNTÁRIA – IDADE – EC n° 103/2019</vt:lpstr>
      <vt:lpstr>APOSENTADORIA VOLUNTÁRIA – IDADE E TEMPO DE CONTRIBUIÇÃO</vt:lpstr>
      <vt:lpstr>APOSENTADORIA VOLUNTÁRIA – IDADE E TEMPO DE CONTRIBUIÇÃO – EC n° 103/2019</vt:lpstr>
      <vt:lpstr>APOSENTADORIA VOLUNTÁRIA – IDADE E TEMPO DE CONTRIBUIÇÃO – EC n° 103/2019</vt:lpstr>
      <vt:lpstr>APOSENTADORIA VOLUNTÁRIA – IDADE E TEMPO DE CONTRIBUIÇÃO – EC n° 103/2019</vt:lpstr>
      <vt:lpstr>APOSENTADORIA VOLUNTÁRIA – IDADE E TEMPO DE CONTRIBUIÇÃO – EC n° 103/2019</vt:lpstr>
      <vt:lpstr>APOSENTADORIA VOLUNTÁRIA – IDADE E TEMPO DE CONTRIBUIÇÃO – EC n° 103/2019</vt:lpstr>
      <vt:lpstr>PENSÃO POR MORTE</vt:lpstr>
      <vt:lpstr>PENSÃO POR MORTE – EC n° 103/2019</vt:lpstr>
      <vt:lpstr>DIREITO ADQUIRIDO</vt:lpstr>
      <vt:lpstr>ACÚMULO DE BENEFÍCIOS </vt:lpstr>
      <vt:lpstr>ACÚMULO DE BENEFÍCIOS – EC n° 103/2019</vt:lpstr>
      <vt:lpstr>ACÚMULO DE BENEFÍCIOS – EC n° 103/2019</vt:lpstr>
      <vt:lpstr>ACÚMULO DE BENEFÍCIOS – EC n° 103/2019</vt:lpstr>
      <vt:lpstr>ACÚMULO DE BENEFÍCIOS – EC n° 103/2019</vt:lpstr>
      <vt:lpstr>Quando ganhamos?  E quando perdemos? E quando ganhamos, o que ganhamos, ou o que perdemos?  E quando perdemos, ganhamos algo com isso? Sim, são muitas perguntas! </vt:lpstr>
      <vt:lpstr>OBRIGADO!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PC</dc:creator>
  <cp:lastModifiedBy>renandrigon</cp:lastModifiedBy>
  <cp:revision>2</cp:revision>
  <cp:lastPrinted>2024-05-21T14:31:36Z</cp:lastPrinted>
  <dcterms:created xsi:type="dcterms:W3CDTF">2024-05-21T14:31:36Z</dcterms:created>
  <dcterms:modified xsi:type="dcterms:W3CDTF">2024-05-22T17:58:25Z</dcterms:modified>
</cp:coreProperties>
</file>