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ubtítulo 2"/>
          <p:cNvSpPr txBox="1">
            <a:spLocks/>
          </p:cNvSpPr>
          <p:nvPr/>
        </p:nvSpPr>
        <p:spPr>
          <a:xfrm>
            <a:off x="0" y="2132856"/>
            <a:ext cx="9144000" cy="12961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ernard MT Condensed" panose="02050806060905020404" pitchFamily="18" charset="0"/>
                <a:ea typeface="Adobe Song Std L" pitchFamily="18" charset="-128"/>
                <a:cs typeface="Arabic Typesetting" panose="03020402040406030203" pitchFamily="66" charset="-78"/>
              </a:rPr>
              <a:t>MÊS / DIAS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2304256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 anchor="ctr">
            <a:normAutofit fontScale="90000"/>
          </a:bodyPr>
          <a:lstStyle/>
          <a:p>
            <a:pPr algn="ctr"/>
            <a:r>
              <a:rPr lang="pt-BR" sz="5300" dirty="0">
                <a:latin typeface="Agency FB" panose="020B0503020202020204" pitchFamily="34" charset="0"/>
              </a:rPr>
              <a:t>            </a:t>
            </a:r>
            <a:r>
              <a:rPr lang="pt-BR" sz="6000" b="1" dirty="0">
                <a:latin typeface="Agency FB" panose="020B0503020202020204" pitchFamily="34" charset="0"/>
              </a:rPr>
              <a:t>CALENDÁRIO DE REUNIÕES</a:t>
            </a:r>
            <a:br>
              <a:rPr lang="pt-BR" sz="6000" b="1" dirty="0">
                <a:latin typeface="Agency FB" panose="020B0503020202020204" pitchFamily="34" charset="0"/>
              </a:rPr>
            </a:br>
            <a:r>
              <a:rPr lang="pt-BR" sz="6000" b="1" dirty="0">
                <a:latin typeface="Agency FB" panose="020B0503020202020204" pitchFamily="34" charset="0"/>
              </a:rPr>
              <a:t>  </a:t>
            </a:r>
            <a:r>
              <a:rPr lang="pt-BR" sz="4900" b="1" dirty="0">
                <a:latin typeface="Agency FB" panose="020B0503020202020204" pitchFamily="34" charset="0"/>
              </a:rPr>
              <a:t>2024</a:t>
            </a:r>
            <a:br>
              <a:rPr lang="pt-BR" sz="2400" b="0" dirty="0">
                <a:latin typeface="Agency FB" panose="020B0503020202020204" pitchFamily="34" charset="0"/>
              </a:rPr>
            </a:br>
            <a:r>
              <a:rPr lang="pt-BR" sz="2400" b="0" dirty="0">
                <a:latin typeface="Agency FB" panose="020B0503020202020204" pitchFamily="34" charset="0"/>
              </a:rPr>
              <a:t>                 </a:t>
            </a:r>
            <a:r>
              <a:rPr lang="pt-BR" b="0" dirty="0">
                <a:latin typeface="Agency FB" panose="020B0503020202020204" pitchFamily="34" charset="0"/>
              </a:rPr>
              <a:t>Conselho </a:t>
            </a:r>
            <a:r>
              <a:rPr lang="pt-BR" dirty="0">
                <a:latin typeface="Agency FB" panose="020B0503020202020204" pitchFamily="34" charset="0"/>
              </a:rPr>
              <a:t>Fiscal </a:t>
            </a:r>
            <a:r>
              <a:rPr lang="pt-BR" b="0" dirty="0">
                <a:latin typeface="Agency FB" panose="020B0503020202020204" pitchFamily="34" charset="0"/>
              </a:rPr>
              <a:t>de Previdência</a:t>
            </a:r>
            <a:endParaRPr lang="pt-BR" sz="3600" b="0" dirty="0">
              <a:latin typeface="Agency FB" panose="020B0503020202020204" pitchFamily="34" charset="0"/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170006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FEV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endParaRPr lang="pt-BR" spc="150" dirty="0">
              <a:ln w="11430"/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23" name="Subtítulo 2"/>
          <p:cNvSpPr txBox="1">
            <a:spLocks/>
          </p:cNvSpPr>
          <p:nvPr/>
        </p:nvSpPr>
        <p:spPr>
          <a:xfrm>
            <a:off x="3131840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MAR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24" name="Subtítulo 2"/>
          <p:cNvSpPr txBox="1">
            <a:spLocks/>
          </p:cNvSpPr>
          <p:nvPr/>
        </p:nvSpPr>
        <p:spPr>
          <a:xfrm>
            <a:off x="458038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ABR</a:t>
            </a:r>
          </a:p>
        </p:txBody>
      </p:sp>
      <p:sp>
        <p:nvSpPr>
          <p:cNvPr id="25" name="Subtítulo 2"/>
          <p:cNvSpPr txBox="1">
            <a:spLocks/>
          </p:cNvSpPr>
          <p:nvPr/>
        </p:nvSpPr>
        <p:spPr>
          <a:xfrm>
            <a:off x="602054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MAI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28</a:t>
            </a: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746070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JUN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27</a:t>
            </a:r>
          </a:p>
        </p:txBody>
      </p:sp>
      <p:sp>
        <p:nvSpPr>
          <p:cNvPr id="27" name="Subtítulo 2"/>
          <p:cNvSpPr txBox="1">
            <a:spLocks/>
          </p:cNvSpPr>
          <p:nvPr/>
        </p:nvSpPr>
        <p:spPr>
          <a:xfrm>
            <a:off x="251520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JUL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25</a:t>
            </a:r>
          </a:p>
        </p:txBody>
      </p:sp>
      <p:sp>
        <p:nvSpPr>
          <p:cNvPr id="28" name="Subtítulo 2"/>
          <p:cNvSpPr txBox="1">
            <a:spLocks/>
          </p:cNvSpPr>
          <p:nvPr/>
        </p:nvSpPr>
        <p:spPr>
          <a:xfrm>
            <a:off x="170006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AGO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29</a:t>
            </a:r>
          </a:p>
        </p:txBody>
      </p:sp>
      <p:sp>
        <p:nvSpPr>
          <p:cNvPr id="29" name="Subtítulo 2"/>
          <p:cNvSpPr txBox="1">
            <a:spLocks/>
          </p:cNvSpPr>
          <p:nvPr/>
        </p:nvSpPr>
        <p:spPr>
          <a:xfrm>
            <a:off x="3133265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SET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26</a:t>
            </a:r>
          </a:p>
        </p:txBody>
      </p:sp>
      <p:sp>
        <p:nvSpPr>
          <p:cNvPr id="30" name="Subtítulo 2"/>
          <p:cNvSpPr txBox="1">
            <a:spLocks/>
          </p:cNvSpPr>
          <p:nvPr/>
        </p:nvSpPr>
        <p:spPr>
          <a:xfrm>
            <a:off x="458038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OUT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31</a:t>
            </a:r>
          </a:p>
        </p:txBody>
      </p:sp>
      <p:sp>
        <p:nvSpPr>
          <p:cNvPr id="31" name="Subtítulo 2"/>
          <p:cNvSpPr txBox="1">
            <a:spLocks/>
          </p:cNvSpPr>
          <p:nvPr/>
        </p:nvSpPr>
        <p:spPr>
          <a:xfrm>
            <a:off x="6012160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NOV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28</a:t>
            </a:r>
          </a:p>
        </p:txBody>
      </p:sp>
      <p:sp>
        <p:nvSpPr>
          <p:cNvPr id="32" name="Subtítulo 2"/>
          <p:cNvSpPr txBox="1">
            <a:spLocks/>
          </p:cNvSpPr>
          <p:nvPr/>
        </p:nvSpPr>
        <p:spPr>
          <a:xfrm>
            <a:off x="746070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DEZ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26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51520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JAN</a:t>
            </a:r>
          </a:p>
        </p:txBody>
      </p:sp>
      <p:pic>
        <p:nvPicPr>
          <p:cNvPr id="36" name="Imagem 35" descr="D:\Meus documentos\Downloads\NOVO LOGOTIPO SENAPREV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194421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4508487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TM02455596[[fn=Primavera]]</Template>
  <TotalTime>68</TotalTime>
  <Words>36</Words>
  <Application>Microsoft Office PowerPoint</Application>
  <PresentationFormat>Apresentação na tela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Agency FB</vt:lpstr>
      <vt:lpstr>Arial</vt:lpstr>
      <vt:lpstr>Bernard MT Condensed</vt:lpstr>
      <vt:lpstr>Britannic Bold</vt:lpstr>
      <vt:lpstr>Courier New</vt:lpstr>
      <vt:lpstr>Verdana</vt:lpstr>
      <vt:lpstr>Wingdings 2</vt:lpstr>
      <vt:lpstr>Spring</vt:lpstr>
      <vt:lpstr>            CALENDÁRIO DE REUNIÕES   2024                  Conselho Fiscal de Previdência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 DE REUNIÕES Conselho Senaprev</dc:title>
  <dc:creator>Usuário</dc:creator>
  <cp:lastModifiedBy>Senaprev Previdência</cp:lastModifiedBy>
  <cp:revision>13</cp:revision>
  <cp:lastPrinted>2019-01-17T12:55:15Z</cp:lastPrinted>
  <dcterms:created xsi:type="dcterms:W3CDTF">2019-01-15T11:13:56Z</dcterms:created>
  <dcterms:modified xsi:type="dcterms:W3CDTF">2024-06-27T19:11:03Z</dcterms:modified>
</cp:coreProperties>
</file>