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797675" cy="98726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9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EF84C64-2FF8-47B6-8A8E-BD7DCB94154C}" type="datetimeFigureOut">
              <a:rPr lang="pt-BR" smtClean="0"/>
              <a:t>27/06/2024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B85D525-18AB-4B39-A516-7CAEA1DDF9D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ubtítulo 2"/>
          <p:cNvSpPr txBox="1">
            <a:spLocks/>
          </p:cNvSpPr>
          <p:nvPr/>
        </p:nvSpPr>
        <p:spPr>
          <a:xfrm>
            <a:off x="0" y="2132856"/>
            <a:ext cx="9144000" cy="129614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ernard MT Condensed" panose="02050806060905020404" pitchFamily="18" charset="0"/>
                <a:ea typeface="Adobe Song Std L" pitchFamily="18" charset="-128"/>
                <a:cs typeface="Arabic Typesetting" panose="03020402040406030203" pitchFamily="66" charset="-78"/>
              </a:rPr>
              <a:t>MÊS / DIAS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27384"/>
            <a:ext cx="9144000" cy="2304256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txBody>
          <a:bodyPr anchor="ctr">
            <a:normAutofit fontScale="90000"/>
          </a:bodyPr>
          <a:lstStyle/>
          <a:p>
            <a:pPr algn="ctr"/>
            <a:r>
              <a:rPr lang="pt-BR" sz="5300" dirty="0">
                <a:latin typeface="Agency FB" panose="020B0503020202020204" pitchFamily="34" charset="0"/>
              </a:rPr>
              <a:t>            </a:t>
            </a:r>
            <a:r>
              <a:rPr lang="pt-BR" sz="6000" b="1" dirty="0">
                <a:latin typeface="Agency FB" panose="020B0503020202020204" pitchFamily="34" charset="0"/>
              </a:rPr>
              <a:t>CALENDÁRIO DE REUNIÕES</a:t>
            </a:r>
            <a:br>
              <a:rPr lang="pt-BR" sz="6000" b="1" dirty="0">
                <a:latin typeface="Agency FB" panose="020B0503020202020204" pitchFamily="34" charset="0"/>
              </a:rPr>
            </a:br>
            <a:r>
              <a:rPr lang="pt-BR" sz="6000" b="1" dirty="0">
                <a:latin typeface="Agency FB" panose="020B0503020202020204" pitchFamily="34" charset="0"/>
              </a:rPr>
              <a:t>  </a:t>
            </a:r>
            <a:r>
              <a:rPr lang="pt-BR" sz="4900" b="1" dirty="0">
                <a:latin typeface="Agency FB" panose="020B0503020202020204" pitchFamily="34" charset="0"/>
              </a:rPr>
              <a:t>2024</a:t>
            </a:r>
            <a:br>
              <a:rPr lang="pt-BR" sz="2400" b="0" dirty="0">
                <a:latin typeface="Agency FB" panose="020B0503020202020204" pitchFamily="34" charset="0"/>
              </a:rPr>
            </a:br>
            <a:r>
              <a:rPr lang="pt-BR" sz="2400" b="0" dirty="0">
                <a:latin typeface="Agency FB" panose="020B0503020202020204" pitchFamily="34" charset="0"/>
              </a:rPr>
              <a:t>                 </a:t>
            </a:r>
            <a:r>
              <a:rPr lang="pt-BR" b="0" dirty="0">
                <a:latin typeface="Agency FB" panose="020B0503020202020204" pitchFamily="34" charset="0"/>
              </a:rPr>
              <a:t>Comitê de Investimentos - SENAPREV</a:t>
            </a:r>
            <a:endParaRPr lang="pt-BR" sz="3600" b="0" dirty="0">
              <a:latin typeface="Agency FB" panose="020B0503020202020204" pitchFamily="34" charset="0"/>
            </a:endParaRPr>
          </a:p>
        </p:txBody>
      </p:sp>
      <p:sp>
        <p:nvSpPr>
          <p:cNvPr id="21" name="Subtítulo 2"/>
          <p:cNvSpPr txBox="1">
            <a:spLocks/>
          </p:cNvSpPr>
          <p:nvPr/>
        </p:nvSpPr>
        <p:spPr>
          <a:xfrm>
            <a:off x="1700064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FEV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endParaRPr lang="pt-BR" spc="150" dirty="0">
              <a:ln w="11430"/>
              <a:solidFill>
                <a:schemeClr val="tx1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23" name="Subtítulo 2"/>
          <p:cNvSpPr txBox="1">
            <a:spLocks/>
          </p:cNvSpPr>
          <p:nvPr/>
        </p:nvSpPr>
        <p:spPr>
          <a:xfrm>
            <a:off x="3131840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MAR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24" name="Subtítulo 2"/>
          <p:cNvSpPr txBox="1">
            <a:spLocks/>
          </p:cNvSpPr>
          <p:nvPr/>
        </p:nvSpPr>
        <p:spPr>
          <a:xfrm>
            <a:off x="4580384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ABR</a:t>
            </a:r>
          </a:p>
        </p:txBody>
      </p:sp>
      <p:sp>
        <p:nvSpPr>
          <p:cNvPr id="25" name="Subtítulo 2"/>
          <p:cNvSpPr txBox="1">
            <a:spLocks/>
          </p:cNvSpPr>
          <p:nvPr/>
        </p:nvSpPr>
        <p:spPr>
          <a:xfrm>
            <a:off x="6020544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MAI</a:t>
            </a: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28</a:t>
            </a:r>
          </a:p>
        </p:txBody>
      </p:sp>
      <p:sp>
        <p:nvSpPr>
          <p:cNvPr id="26" name="Subtítulo 2"/>
          <p:cNvSpPr txBox="1">
            <a:spLocks/>
          </p:cNvSpPr>
          <p:nvPr/>
        </p:nvSpPr>
        <p:spPr>
          <a:xfrm>
            <a:off x="7460704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JUN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27</a:t>
            </a:r>
          </a:p>
        </p:txBody>
      </p:sp>
      <p:sp>
        <p:nvSpPr>
          <p:cNvPr id="27" name="Subtítulo 2"/>
          <p:cNvSpPr txBox="1">
            <a:spLocks/>
          </p:cNvSpPr>
          <p:nvPr/>
        </p:nvSpPr>
        <p:spPr>
          <a:xfrm>
            <a:off x="251520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JUL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25</a:t>
            </a:r>
          </a:p>
        </p:txBody>
      </p:sp>
      <p:sp>
        <p:nvSpPr>
          <p:cNvPr id="28" name="Subtítulo 2"/>
          <p:cNvSpPr txBox="1">
            <a:spLocks/>
          </p:cNvSpPr>
          <p:nvPr/>
        </p:nvSpPr>
        <p:spPr>
          <a:xfrm>
            <a:off x="1700064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AGO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29</a:t>
            </a:r>
          </a:p>
        </p:txBody>
      </p:sp>
      <p:sp>
        <p:nvSpPr>
          <p:cNvPr id="29" name="Subtítulo 2"/>
          <p:cNvSpPr txBox="1">
            <a:spLocks/>
          </p:cNvSpPr>
          <p:nvPr/>
        </p:nvSpPr>
        <p:spPr>
          <a:xfrm>
            <a:off x="3133265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SET</a:t>
            </a: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26</a:t>
            </a:r>
          </a:p>
        </p:txBody>
      </p:sp>
      <p:sp>
        <p:nvSpPr>
          <p:cNvPr id="30" name="Subtítulo 2"/>
          <p:cNvSpPr txBox="1">
            <a:spLocks/>
          </p:cNvSpPr>
          <p:nvPr/>
        </p:nvSpPr>
        <p:spPr>
          <a:xfrm>
            <a:off x="4580384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OUT</a:t>
            </a: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31</a:t>
            </a:r>
          </a:p>
        </p:txBody>
      </p:sp>
      <p:sp>
        <p:nvSpPr>
          <p:cNvPr id="31" name="Subtítulo 2"/>
          <p:cNvSpPr txBox="1">
            <a:spLocks/>
          </p:cNvSpPr>
          <p:nvPr/>
        </p:nvSpPr>
        <p:spPr>
          <a:xfrm>
            <a:off x="6012160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NOV</a:t>
            </a:r>
            <a:endParaRPr lang="pt-B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28</a:t>
            </a:r>
          </a:p>
        </p:txBody>
      </p:sp>
      <p:sp>
        <p:nvSpPr>
          <p:cNvPr id="32" name="Subtítulo 2"/>
          <p:cNvSpPr txBox="1">
            <a:spLocks/>
          </p:cNvSpPr>
          <p:nvPr/>
        </p:nvSpPr>
        <p:spPr>
          <a:xfrm>
            <a:off x="7460704" y="5157192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DEZ</a:t>
            </a:r>
          </a:p>
          <a:p>
            <a:r>
              <a:rPr lang="pt-BR" spc="150" dirty="0">
                <a:ln w="11430"/>
                <a:solidFill>
                  <a:schemeClr val="tx1"/>
                </a:solidFill>
                <a:latin typeface="Bernard MT Condensed" panose="02050806060905020404" pitchFamily="18" charset="0"/>
              </a:rPr>
              <a:t>26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51520" y="3501008"/>
            <a:ext cx="1287760" cy="1215752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JAN</a:t>
            </a:r>
          </a:p>
        </p:txBody>
      </p:sp>
      <p:pic>
        <p:nvPicPr>
          <p:cNvPr id="36" name="Imagem 35" descr="D:\Meus documentos\Downloads\NOVO LOGOTIPO SENAPREV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1944216" cy="129614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831D4DFA-8BF4-3047-C62B-79253130C50D}"/>
              </a:ext>
            </a:extLst>
          </p:cNvPr>
          <p:cNvSpPr txBox="1"/>
          <p:nvPr/>
        </p:nvSpPr>
        <p:spPr>
          <a:xfrm>
            <a:off x="3505200" y="4107748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Bernard MT Condensed" panose="02050806060905020404" pitchFamily="18" charset="0"/>
              </a:rPr>
              <a:t>07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2BAC89C-0838-4116-4DB3-CD3D0B71D5B2}"/>
              </a:ext>
            </a:extLst>
          </p:cNvPr>
          <p:cNvSpPr txBox="1"/>
          <p:nvPr/>
        </p:nvSpPr>
        <p:spPr>
          <a:xfrm>
            <a:off x="4953744" y="4109333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Bernard MT Condensed" panose="02050806060905020404" pitchFamily="18" charset="0"/>
              </a:rPr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2234508487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TM02455596[[fn=Primavera]]</Template>
  <TotalTime>73</TotalTime>
  <Words>39</Words>
  <Application>Microsoft Office PowerPoint</Application>
  <PresentationFormat>Apresentação na tela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Agency FB</vt:lpstr>
      <vt:lpstr>Arial</vt:lpstr>
      <vt:lpstr>Bernard MT Condensed</vt:lpstr>
      <vt:lpstr>Britannic Bold</vt:lpstr>
      <vt:lpstr>Courier New</vt:lpstr>
      <vt:lpstr>Verdana</vt:lpstr>
      <vt:lpstr>Wingdings 2</vt:lpstr>
      <vt:lpstr>Spring</vt:lpstr>
      <vt:lpstr>            CALENDÁRIO DE REUNIÕES   2024                  Comitê de Investimentos - SENAPREV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 DE REUNIÕES Conselho Senaprev</dc:title>
  <dc:creator>Usuário</dc:creator>
  <cp:lastModifiedBy>Senaprev Previdência</cp:lastModifiedBy>
  <cp:revision>14</cp:revision>
  <cp:lastPrinted>2019-01-17T12:55:15Z</cp:lastPrinted>
  <dcterms:created xsi:type="dcterms:W3CDTF">2019-01-15T11:13:56Z</dcterms:created>
  <dcterms:modified xsi:type="dcterms:W3CDTF">2024-06-27T19:22:53Z</dcterms:modified>
</cp:coreProperties>
</file>